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2" r:id="rId3"/>
    <p:sldId id="266" r:id="rId4"/>
    <p:sldId id="283" r:id="rId5"/>
    <p:sldId id="265" r:id="rId6"/>
    <p:sldId id="267" r:id="rId7"/>
    <p:sldId id="268" r:id="rId8"/>
    <p:sldId id="281" r:id="rId9"/>
    <p:sldId id="273" r:id="rId10"/>
    <p:sldId id="272" r:id="rId11"/>
    <p:sldId id="274" r:id="rId12"/>
    <p:sldId id="269" r:id="rId13"/>
    <p:sldId id="278" r:id="rId14"/>
    <p:sldId id="270" r:id="rId15"/>
    <p:sldId id="279" r:id="rId16"/>
    <p:sldId id="271" r:id="rId17"/>
    <p:sldId id="275" r:id="rId18"/>
    <p:sldId id="276" r:id="rId19"/>
    <p:sldId id="277" r:id="rId20"/>
    <p:sldId id="262" r:id="rId21"/>
    <p:sldId id="263" r:id="rId22"/>
    <p:sldId id="264" r:id="rId23"/>
    <p:sldId id="280" r:id="rId24"/>
    <p:sldId id="258" r:id="rId25"/>
    <p:sldId id="259" r:id="rId26"/>
    <p:sldId id="260" r:id="rId27"/>
    <p:sldId id="261" r:id="rId28"/>
    <p:sldId id="284" r:id="rId29"/>
    <p:sldId id="288" r:id="rId30"/>
    <p:sldId id="285" r:id="rId31"/>
    <p:sldId id="287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s" initials="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8" autoAdjust="0"/>
  </p:normalViewPr>
  <p:slideViewPr>
    <p:cSldViewPr snapToGrid="0">
      <p:cViewPr>
        <p:scale>
          <a:sx n="75" d="100"/>
          <a:sy n="75" d="100"/>
        </p:scale>
        <p:origin x="360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4DFB9E-F0CF-4A34-A6E1-20A694D00D02}" type="doc">
      <dgm:prSet loTypeId="urn:microsoft.com/office/officeart/2005/8/layout/pyramid2" loCatId="pyramid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AT"/>
        </a:p>
      </dgm:t>
    </dgm:pt>
    <dgm:pt modelId="{2D2D0F45-C5D7-405C-A912-AEEC3F59F54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00B050"/>
        </a:solidFill>
      </dgm:spPr>
      <dgm:t>
        <a:bodyPr/>
        <a:lstStyle/>
        <a:p>
          <a:pPr algn="l" rtl="0"/>
          <a:r>
            <a:rPr lang="de-AT" sz="1600" dirty="0" err="1" smtClean="0"/>
            <a:t>What</a:t>
          </a:r>
          <a:r>
            <a:rPr lang="de-AT" sz="1600" baseline="0" dirty="0" smtClean="0"/>
            <a:t> </a:t>
          </a:r>
          <a:r>
            <a:rPr lang="de-AT" sz="1600" baseline="0" dirty="0" err="1" smtClean="0"/>
            <a:t>should</a:t>
          </a:r>
          <a:r>
            <a:rPr lang="de-AT" sz="1600" baseline="0" dirty="0" smtClean="0"/>
            <a:t> </a:t>
          </a:r>
          <a:r>
            <a:rPr lang="de-AT" sz="1600" baseline="0" dirty="0" err="1" smtClean="0"/>
            <a:t>we</a:t>
          </a:r>
          <a:r>
            <a:rPr lang="de-AT" sz="1600" baseline="0" dirty="0" smtClean="0"/>
            <a:t> </a:t>
          </a:r>
          <a:r>
            <a:rPr lang="de-AT" sz="1600" baseline="0" dirty="0" err="1" smtClean="0"/>
            <a:t>eat</a:t>
          </a:r>
          <a:r>
            <a:rPr lang="de-AT" sz="1600" baseline="0" dirty="0" smtClean="0"/>
            <a:t> </a:t>
          </a:r>
          <a:r>
            <a:rPr lang="de-AT" sz="1600" baseline="0" dirty="0" err="1" smtClean="0"/>
            <a:t>and</a:t>
          </a:r>
          <a:r>
            <a:rPr lang="de-AT" sz="1600" baseline="0" dirty="0" smtClean="0"/>
            <a:t> </a:t>
          </a:r>
          <a:r>
            <a:rPr lang="de-AT" sz="1600" baseline="0" dirty="0" err="1" smtClean="0"/>
            <a:t>drink</a:t>
          </a:r>
          <a:r>
            <a:rPr lang="de-AT" sz="1600" baseline="0" dirty="0" smtClean="0"/>
            <a:t>?</a:t>
          </a:r>
          <a:endParaRPr lang="de-AT" sz="1600" dirty="0"/>
        </a:p>
      </dgm:t>
    </dgm:pt>
    <dgm:pt modelId="{2E2CD688-4890-4090-9E0F-481C8B3EF112}" type="parTrans" cxnId="{7916B6C4-0ABF-4D07-96F7-4DA3ADB78EEB}">
      <dgm:prSet/>
      <dgm:spPr/>
      <dgm:t>
        <a:bodyPr/>
        <a:lstStyle/>
        <a:p>
          <a:endParaRPr lang="de-AT"/>
        </a:p>
      </dgm:t>
    </dgm:pt>
    <dgm:pt modelId="{96204F4B-0301-4ED5-86ED-04545145E0F7}" type="sibTrans" cxnId="{7916B6C4-0ABF-4D07-96F7-4DA3ADB78EEB}">
      <dgm:prSet/>
      <dgm:spPr/>
      <dgm:t>
        <a:bodyPr/>
        <a:lstStyle/>
        <a:p>
          <a:endParaRPr lang="de-AT"/>
        </a:p>
      </dgm:t>
    </dgm:pt>
    <dgm:pt modelId="{E7D821D7-6BE6-4C14-87BE-8AFE2ED2FBAA}">
      <dgm:prSet custT="1"/>
      <dgm:spPr>
        <a:solidFill>
          <a:srgbClr val="00B050"/>
        </a:solidFill>
      </dgm:spPr>
      <dgm:t>
        <a:bodyPr/>
        <a:lstStyle/>
        <a:p>
          <a:pPr algn="l" rtl="0"/>
          <a:r>
            <a:rPr lang="de-AT" sz="1600" dirty="0" err="1" smtClean="0"/>
            <a:t>Having</a:t>
          </a:r>
          <a:r>
            <a:rPr lang="de-AT" sz="1600" dirty="0" smtClean="0"/>
            <a:t> a </a:t>
          </a:r>
          <a:r>
            <a:rPr lang="de-AT" sz="1600" dirty="0" err="1" smtClean="0"/>
            <a:t>healthy</a:t>
          </a:r>
          <a:r>
            <a:rPr lang="de-AT" sz="1600" dirty="0" smtClean="0"/>
            <a:t> regional breakfast</a:t>
          </a:r>
          <a:endParaRPr lang="de-AT" sz="1600" dirty="0"/>
        </a:p>
      </dgm:t>
    </dgm:pt>
    <dgm:pt modelId="{B5573899-4CFF-4C4C-8E5A-932D584F2FF6}" type="parTrans" cxnId="{BDCB4430-B351-430F-9CE7-E34041F3EB75}">
      <dgm:prSet/>
      <dgm:spPr/>
      <dgm:t>
        <a:bodyPr/>
        <a:lstStyle/>
        <a:p>
          <a:endParaRPr lang="de-AT"/>
        </a:p>
      </dgm:t>
    </dgm:pt>
    <dgm:pt modelId="{91B7949F-8BDD-4041-96AC-0E51CF7EC213}" type="sibTrans" cxnId="{BDCB4430-B351-430F-9CE7-E34041F3EB75}">
      <dgm:prSet/>
      <dgm:spPr/>
      <dgm:t>
        <a:bodyPr/>
        <a:lstStyle/>
        <a:p>
          <a:endParaRPr lang="de-AT"/>
        </a:p>
      </dgm:t>
    </dgm:pt>
    <dgm:pt modelId="{DCFD160F-60DA-43C7-93ED-F89BED9947FF}">
      <dgm:prSet custT="1"/>
      <dgm:spPr>
        <a:solidFill>
          <a:srgbClr val="00B050"/>
        </a:solidFill>
      </dgm:spPr>
      <dgm:t>
        <a:bodyPr/>
        <a:lstStyle/>
        <a:p>
          <a:pPr algn="l" rtl="0"/>
          <a:r>
            <a:rPr lang="de-AT" sz="1600" dirty="0" err="1" smtClean="0"/>
            <a:t>Planting</a:t>
          </a:r>
          <a:r>
            <a:rPr lang="de-AT" sz="1600" dirty="0" smtClean="0"/>
            <a:t> </a:t>
          </a:r>
          <a:r>
            <a:rPr lang="de-AT" sz="1600" dirty="0" err="1" smtClean="0"/>
            <a:t>vegetables</a:t>
          </a:r>
          <a:r>
            <a:rPr lang="de-AT" sz="1600" dirty="0" smtClean="0"/>
            <a:t> and </a:t>
          </a:r>
          <a:r>
            <a:rPr lang="de-AT" sz="1600" dirty="0" err="1" smtClean="0"/>
            <a:t>learning</a:t>
          </a:r>
          <a:r>
            <a:rPr lang="de-AT" sz="1600" dirty="0" smtClean="0"/>
            <a:t> </a:t>
          </a:r>
          <a:r>
            <a:rPr lang="de-AT" sz="1600" dirty="0" err="1" smtClean="0"/>
            <a:t>about</a:t>
          </a:r>
          <a:r>
            <a:rPr lang="de-AT" sz="1600" dirty="0" smtClean="0"/>
            <a:t> </a:t>
          </a:r>
          <a:r>
            <a:rPr lang="de-AT" sz="1600" dirty="0" err="1" smtClean="0"/>
            <a:t>herbs</a:t>
          </a:r>
          <a:endParaRPr lang="de-AT" sz="1600" dirty="0"/>
        </a:p>
      </dgm:t>
    </dgm:pt>
    <dgm:pt modelId="{750489C2-29C8-49D6-89A2-5CD060BD6A62}" type="parTrans" cxnId="{8243AD99-3179-4E56-99F9-B1ADCD2AD85A}">
      <dgm:prSet/>
      <dgm:spPr/>
      <dgm:t>
        <a:bodyPr/>
        <a:lstStyle/>
        <a:p>
          <a:endParaRPr lang="de-AT"/>
        </a:p>
      </dgm:t>
    </dgm:pt>
    <dgm:pt modelId="{306426AE-D864-45CA-9E3E-632930F13E83}" type="sibTrans" cxnId="{8243AD99-3179-4E56-99F9-B1ADCD2AD85A}">
      <dgm:prSet/>
      <dgm:spPr/>
      <dgm:t>
        <a:bodyPr/>
        <a:lstStyle/>
        <a:p>
          <a:endParaRPr lang="de-AT"/>
        </a:p>
      </dgm:t>
    </dgm:pt>
    <dgm:pt modelId="{42985C1B-9604-4853-913D-D6871ADD326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00B050"/>
        </a:solidFill>
      </dgm:spPr>
      <dgm:t>
        <a:bodyPr/>
        <a:lstStyle/>
        <a:p>
          <a:pPr algn="l" rtl="0"/>
          <a:r>
            <a:rPr lang="de-AT" sz="1600" dirty="0" err="1" smtClean="0"/>
            <a:t>What</a:t>
          </a:r>
          <a:r>
            <a:rPr lang="de-AT" sz="1600" dirty="0" smtClean="0"/>
            <a:t> </a:t>
          </a:r>
          <a:r>
            <a:rPr lang="de-AT" sz="1600" dirty="0" err="1" smtClean="0"/>
            <a:t>we</a:t>
          </a:r>
          <a:r>
            <a:rPr lang="de-AT" sz="1600" dirty="0" smtClean="0"/>
            <a:t> </a:t>
          </a:r>
          <a:r>
            <a:rPr lang="de-AT" sz="1600" dirty="0" err="1" smtClean="0"/>
            <a:t>need</a:t>
          </a:r>
          <a:r>
            <a:rPr lang="de-AT" sz="1600" dirty="0" smtClean="0"/>
            <a:t> </a:t>
          </a:r>
          <a:r>
            <a:rPr lang="de-AT" sz="1600" dirty="0" err="1" smtClean="0"/>
            <a:t>to</a:t>
          </a:r>
          <a:r>
            <a:rPr lang="de-AT" sz="1600" dirty="0" smtClean="0"/>
            <a:t> </a:t>
          </a:r>
          <a:r>
            <a:rPr lang="de-AT" sz="1600" dirty="0" err="1" smtClean="0"/>
            <a:t>feel</a:t>
          </a:r>
          <a:r>
            <a:rPr lang="de-AT" sz="1600" dirty="0" smtClean="0"/>
            <a:t> </a:t>
          </a:r>
          <a:r>
            <a:rPr lang="de-AT" sz="1600" dirty="0" err="1" smtClean="0"/>
            <a:t>well</a:t>
          </a:r>
          <a:r>
            <a:rPr lang="de-AT" sz="1600" dirty="0" smtClean="0"/>
            <a:t>? </a:t>
          </a:r>
          <a:endParaRPr lang="de-AT" sz="1600" dirty="0"/>
        </a:p>
      </dgm:t>
    </dgm:pt>
    <dgm:pt modelId="{25D5DB17-286E-4F6F-82CE-DEC4E9EA9A82}" type="parTrans" cxnId="{89F069ED-EC18-494F-88B9-A78F546F2BFD}">
      <dgm:prSet/>
      <dgm:spPr/>
      <dgm:t>
        <a:bodyPr/>
        <a:lstStyle/>
        <a:p>
          <a:endParaRPr lang="de-AT"/>
        </a:p>
      </dgm:t>
    </dgm:pt>
    <dgm:pt modelId="{B8996850-FB13-4ECE-A244-2A9F4FED3055}" type="sibTrans" cxnId="{89F069ED-EC18-494F-88B9-A78F546F2BFD}">
      <dgm:prSet/>
      <dgm:spPr/>
      <dgm:t>
        <a:bodyPr/>
        <a:lstStyle/>
        <a:p>
          <a:endParaRPr lang="de-AT"/>
        </a:p>
      </dgm:t>
    </dgm:pt>
    <dgm:pt modelId="{EECC7059-B810-4970-A4EA-26DC879B5551}">
      <dgm:prSet custT="1"/>
      <dgm:spPr>
        <a:solidFill>
          <a:srgbClr val="00B050"/>
        </a:solidFill>
      </dgm:spPr>
      <dgm:t>
        <a:bodyPr/>
        <a:lstStyle/>
        <a:p>
          <a:pPr algn="l" rtl="0"/>
          <a:r>
            <a:rPr lang="de-AT" sz="1600" dirty="0" err="1" smtClean="0"/>
            <a:t>Produce</a:t>
          </a:r>
          <a:r>
            <a:rPr lang="de-AT" sz="1600" dirty="0" smtClean="0"/>
            <a:t> a </a:t>
          </a:r>
          <a:r>
            <a:rPr lang="de-AT" sz="1600" dirty="0" err="1" smtClean="0"/>
            <a:t>local</a:t>
          </a:r>
          <a:r>
            <a:rPr lang="de-AT" sz="1600" dirty="0" smtClean="0"/>
            <a:t> </a:t>
          </a:r>
          <a:r>
            <a:rPr lang="de-AT" sz="1600" dirty="0" err="1" smtClean="0"/>
            <a:t>product</a:t>
          </a:r>
          <a:r>
            <a:rPr lang="de-AT" sz="1600" dirty="0" smtClean="0"/>
            <a:t> </a:t>
          </a:r>
          <a:endParaRPr lang="de-AT" sz="1600" dirty="0"/>
        </a:p>
      </dgm:t>
    </dgm:pt>
    <dgm:pt modelId="{1714F667-8330-40A9-B4E6-AEBFAF3BC358}" type="parTrans" cxnId="{23E59127-7A92-4DF2-B74A-3622AFCC11CB}">
      <dgm:prSet/>
      <dgm:spPr/>
      <dgm:t>
        <a:bodyPr/>
        <a:lstStyle/>
        <a:p>
          <a:endParaRPr lang="de-AT"/>
        </a:p>
      </dgm:t>
    </dgm:pt>
    <dgm:pt modelId="{F1664CAA-3DBD-49A5-A6BC-858D51402087}" type="sibTrans" cxnId="{23E59127-7A92-4DF2-B74A-3622AFCC11CB}">
      <dgm:prSet/>
      <dgm:spPr/>
      <dgm:t>
        <a:bodyPr/>
        <a:lstStyle/>
        <a:p>
          <a:endParaRPr lang="de-AT"/>
        </a:p>
      </dgm:t>
    </dgm:pt>
    <dgm:pt modelId="{680B7FF4-4170-42F7-9FE6-0383314A8646}">
      <dgm:prSet custT="1"/>
      <dgm:spPr>
        <a:solidFill>
          <a:srgbClr val="00B050"/>
        </a:solidFill>
      </dgm:spPr>
      <dgm:t>
        <a:bodyPr/>
        <a:lstStyle/>
        <a:p>
          <a:pPr algn="l" rtl="0"/>
          <a:r>
            <a:rPr lang="de-AT" sz="1600" dirty="0" smtClean="0"/>
            <a:t>Sports</a:t>
          </a:r>
          <a:endParaRPr lang="de-AT" sz="1600" dirty="0"/>
        </a:p>
      </dgm:t>
    </dgm:pt>
    <dgm:pt modelId="{93374938-9040-4F9E-B08D-8A5093534BBA}" type="parTrans" cxnId="{28F84F57-16EF-4102-9C52-99A2A0EAACDB}">
      <dgm:prSet/>
      <dgm:spPr/>
      <dgm:t>
        <a:bodyPr/>
        <a:lstStyle/>
        <a:p>
          <a:endParaRPr lang="de-AT"/>
        </a:p>
      </dgm:t>
    </dgm:pt>
    <dgm:pt modelId="{F2C5BD6A-78A2-4915-AA24-CF6A9D1627D1}" type="sibTrans" cxnId="{28F84F57-16EF-4102-9C52-99A2A0EAACDB}">
      <dgm:prSet/>
      <dgm:spPr/>
      <dgm:t>
        <a:bodyPr/>
        <a:lstStyle/>
        <a:p>
          <a:endParaRPr lang="de-AT"/>
        </a:p>
      </dgm:t>
    </dgm:pt>
    <dgm:pt modelId="{BCFDE589-0D1E-41B0-BDA0-40327BF2BCDC}" type="pres">
      <dgm:prSet presAssocID="{CF4DFB9E-F0CF-4A34-A6E1-20A694D00D0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de-AT"/>
        </a:p>
      </dgm:t>
    </dgm:pt>
    <dgm:pt modelId="{3C08435B-DCBC-448A-8D09-10D720F597E2}" type="pres">
      <dgm:prSet presAssocID="{CF4DFB9E-F0CF-4A34-A6E1-20A694D00D02}" presName="pyramid" presStyleLbl="node1" presStyleIdx="0" presStyleCnt="1" custScaleX="149845" custScaleY="88124" custLinFactNeighborX="-1170" custLinFactNeighborY="-1462"/>
      <dgm:spPr/>
      <dgm:t>
        <a:bodyPr/>
        <a:lstStyle/>
        <a:p>
          <a:endParaRPr lang="de-AT"/>
        </a:p>
      </dgm:t>
    </dgm:pt>
    <dgm:pt modelId="{B311F4CB-2A46-4940-B728-E362D6D75C26}" type="pres">
      <dgm:prSet presAssocID="{CF4DFB9E-F0CF-4A34-A6E1-20A694D00D02}" presName="theList" presStyleCnt="0"/>
      <dgm:spPr/>
      <dgm:t>
        <a:bodyPr/>
        <a:lstStyle/>
        <a:p>
          <a:endParaRPr lang="de-AT"/>
        </a:p>
      </dgm:t>
    </dgm:pt>
    <dgm:pt modelId="{A0DBA3C5-C0B0-4E93-BFFB-CE5127D19C47}" type="pres">
      <dgm:prSet presAssocID="{42985C1B-9604-4853-913D-D6871ADD3261}" presName="aNode" presStyleLbl="fgAcc1" presStyleIdx="0" presStyleCnt="6" custScaleX="110000" custScaleY="110000" custLinFactNeighborX="-3252" custLinFactNeighborY="-28578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4A8A3988-7553-4A0A-A654-D57DF322DB32}" type="pres">
      <dgm:prSet presAssocID="{42985C1B-9604-4853-913D-D6871ADD3261}" presName="aSpace" presStyleCnt="0"/>
      <dgm:spPr/>
      <dgm:t>
        <a:bodyPr/>
        <a:lstStyle/>
        <a:p>
          <a:endParaRPr lang="de-AT"/>
        </a:p>
      </dgm:t>
    </dgm:pt>
    <dgm:pt modelId="{0DDA29A0-A77E-4F12-A180-9FD0B7A7A1CF}" type="pres">
      <dgm:prSet presAssocID="{2D2D0F45-C5D7-405C-A912-AEEC3F59F544}" presName="aNode" presStyleLbl="fgAcc1" presStyleIdx="1" presStyleCnt="6" custScaleX="110000" custScaleY="110000" custLinFactNeighborX="-1728" custLinFactNeighborY="-5054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C18F9E8-4C6C-446A-AA55-456EACA7186A}" type="pres">
      <dgm:prSet presAssocID="{2D2D0F45-C5D7-405C-A912-AEEC3F59F544}" presName="aSpace" presStyleCnt="0"/>
      <dgm:spPr/>
      <dgm:t>
        <a:bodyPr/>
        <a:lstStyle/>
        <a:p>
          <a:endParaRPr lang="de-AT"/>
        </a:p>
      </dgm:t>
    </dgm:pt>
    <dgm:pt modelId="{B525ED8B-2685-4A2A-86F0-488343A96DE1}" type="pres">
      <dgm:prSet presAssocID="{E7D821D7-6BE6-4C14-87BE-8AFE2ED2FBAA}" presName="aNode" presStyleLbl="fgAcc1" presStyleIdx="2" presStyleCnt="6" custScaleX="110000" custScaleY="11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6B02EA1-2D92-4233-9CB4-C73729B87CBE}" type="pres">
      <dgm:prSet presAssocID="{E7D821D7-6BE6-4C14-87BE-8AFE2ED2FBAA}" presName="aSpace" presStyleCnt="0"/>
      <dgm:spPr/>
      <dgm:t>
        <a:bodyPr/>
        <a:lstStyle/>
        <a:p>
          <a:endParaRPr lang="de-AT"/>
        </a:p>
      </dgm:t>
    </dgm:pt>
    <dgm:pt modelId="{84757B12-96F8-4454-9824-339FED39DB7E}" type="pres">
      <dgm:prSet presAssocID="{DCFD160F-60DA-43C7-93ED-F89BED9947FF}" presName="aNode" presStyleLbl="fgAcc1" presStyleIdx="3" presStyleCnt="6" custScaleX="110000" custScaleY="11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BCB2231-52F9-4450-A485-B201150315D1}" type="pres">
      <dgm:prSet presAssocID="{DCFD160F-60DA-43C7-93ED-F89BED9947FF}" presName="aSpace" presStyleCnt="0"/>
      <dgm:spPr/>
      <dgm:t>
        <a:bodyPr/>
        <a:lstStyle/>
        <a:p>
          <a:endParaRPr lang="de-AT"/>
        </a:p>
      </dgm:t>
    </dgm:pt>
    <dgm:pt modelId="{1518AA0F-B0F7-4D76-9A3B-505AB2710633}" type="pres">
      <dgm:prSet presAssocID="{EECC7059-B810-4970-A4EA-26DC879B5551}" presName="aNode" presStyleLbl="fgAcc1" presStyleIdx="4" presStyleCnt="6" custScaleX="110000" custScaleY="11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CE8E4F0-BDA2-4289-A7C4-61E8040E6F7F}" type="pres">
      <dgm:prSet presAssocID="{EECC7059-B810-4970-A4EA-26DC879B5551}" presName="aSpace" presStyleCnt="0"/>
      <dgm:spPr/>
    </dgm:pt>
    <dgm:pt modelId="{FA2BF97E-F2D8-44DB-98B6-89EA7EF9ECDE}" type="pres">
      <dgm:prSet presAssocID="{680B7FF4-4170-42F7-9FE6-0383314A8646}" presName="aNode" presStyleLbl="fgAcc1" presStyleIdx="5" presStyleCnt="6" custScaleX="110000" custScaleY="11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BEFF914-12E0-4887-878F-DF4E85A66341}" type="pres">
      <dgm:prSet presAssocID="{680B7FF4-4170-42F7-9FE6-0383314A8646}" presName="aSpace" presStyleCnt="0"/>
      <dgm:spPr/>
    </dgm:pt>
  </dgm:ptLst>
  <dgm:cxnLst>
    <dgm:cxn modelId="{D95A28D2-4202-4377-839A-B94E34DA1588}" type="presOf" srcId="{680B7FF4-4170-42F7-9FE6-0383314A8646}" destId="{FA2BF97E-F2D8-44DB-98B6-89EA7EF9ECDE}" srcOrd="0" destOrd="0" presId="urn:microsoft.com/office/officeart/2005/8/layout/pyramid2"/>
    <dgm:cxn modelId="{43386D3B-E20A-4432-9707-2279858BD989}" type="presOf" srcId="{EECC7059-B810-4970-A4EA-26DC879B5551}" destId="{1518AA0F-B0F7-4D76-9A3B-505AB2710633}" srcOrd="0" destOrd="0" presId="urn:microsoft.com/office/officeart/2005/8/layout/pyramid2"/>
    <dgm:cxn modelId="{3BAEDC0C-4AC6-444C-AA32-F81F42DED2F5}" type="presOf" srcId="{DCFD160F-60DA-43C7-93ED-F89BED9947FF}" destId="{84757B12-96F8-4454-9824-339FED39DB7E}" srcOrd="0" destOrd="0" presId="urn:microsoft.com/office/officeart/2005/8/layout/pyramid2"/>
    <dgm:cxn modelId="{89F069ED-EC18-494F-88B9-A78F546F2BFD}" srcId="{CF4DFB9E-F0CF-4A34-A6E1-20A694D00D02}" destId="{42985C1B-9604-4853-913D-D6871ADD3261}" srcOrd="0" destOrd="0" parTransId="{25D5DB17-286E-4F6F-82CE-DEC4E9EA9A82}" sibTransId="{B8996850-FB13-4ECE-A244-2A9F4FED3055}"/>
    <dgm:cxn modelId="{8243AD99-3179-4E56-99F9-B1ADCD2AD85A}" srcId="{CF4DFB9E-F0CF-4A34-A6E1-20A694D00D02}" destId="{DCFD160F-60DA-43C7-93ED-F89BED9947FF}" srcOrd="3" destOrd="0" parTransId="{750489C2-29C8-49D6-89A2-5CD060BD6A62}" sibTransId="{306426AE-D864-45CA-9E3E-632930F13E83}"/>
    <dgm:cxn modelId="{7916B6C4-0ABF-4D07-96F7-4DA3ADB78EEB}" srcId="{CF4DFB9E-F0CF-4A34-A6E1-20A694D00D02}" destId="{2D2D0F45-C5D7-405C-A912-AEEC3F59F544}" srcOrd="1" destOrd="0" parTransId="{2E2CD688-4890-4090-9E0F-481C8B3EF112}" sibTransId="{96204F4B-0301-4ED5-86ED-04545145E0F7}"/>
    <dgm:cxn modelId="{BDCB4430-B351-430F-9CE7-E34041F3EB75}" srcId="{CF4DFB9E-F0CF-4A34-A6E1-20A694D00D02}" destId="{E7D821D7-6BE6-4C14-87BE-8AFE2ED2FBAA}" srcOrd="2" destOrd="0" parTransId="{B5573899-4CFF-4C4C-8E5A-932D584F2FF6}" sibTransId="{91B7949F-8BDD-4041-96AC-0E51CF7EC213}"/>
    <dgm:cxn modelId="{107AC367-6A3A-4C61-8702-0B0B23AF615B}" type="presOf" srcId="{E7D821D7-6BE6-4C14-87BE-8AFE2ED2FBAA}" destId="{B525ED8B-2685-4A2A-86F0-488343A96DE1}" srcOrd="0" destOrd="0" presId="urn:microsoft.com/office/officeart/2005/8/layout/pyramid2"/>
    <dgm:cxn modelId="{6BCE9973-C435-40E7-801A-99E613621A38}" type="presOf" srcId="{42985C1B-9604-4853-913D-D6871ADD3261}" destId="{A0DBA3C5-C0B0-4E93-BFFB-CE5127D19C47}" srcOrd="0" destOrd="0" presId="urn:microsoft.com/office/officeart/2005/8/layout/pyramid2"/>
    <dgm:cxn modelId="{8F758B5A-360B-4992-A28C-8898EF1EE086}" type="presOf" srcId="{CF4DFB9E-F0CF-4A34-A6E1-20A694D00D02}" destId="{BCFDE589-0D1E-41B0-BDA0-40327BF2BCDC}" srcOrd="0" destOrd="0" presId="urn:microsoft.com/office/officeart/2005/8/layout/pyramid2"/>
    <dgm:cxn modelId="{9F845F73-A1B2-495C-80DC-844302513BAA}" type="presOf" srcId="{2D2D0F45-C5D7-405C-A912-AEEC3F59F544}" destId="{0DDA29A0-A77E-4F12-A180-9FD0B7A7A1CF}" srcOrd="0" destOrd="0" presId="urn:microsoft.com/office/officeart/2005/8/layout/pyramid2"/>
    <dgm:cxn modelId="{23E59127-7A92-4DF2-B74A-3622AFCC11CB}" srcId="{CF4DFB9E-F0CF-4A34-A6E1-20A694D00D02}" destId="{EECC7059-B810-4970-A4EA-26DC879B5551}" srcOrd="4" destOrd="0" parTransId="{1714F667-8330-40A9-B4E6-AEBFAF3BC358}" sibTransId="{F1664CAA-3DBD-49A5-A6BC-858D51402087}"/>
    <dgm:cxn modelId="{28F84F57-16EF-4102-9C52-99A2A0EAACDB}" srcId="{CF4DFB9E-F0CF-4A34-A6E1-20A694D00D02}" destId="{680B7FF4-4170-42F7-9FE6-0383314A8646}" srcOrd="5" destOrd="0" parTransId="{93374938-9040-4F9E-B08D-8A5093534BBA}" sibTransId="{F2C5BD6A-78A2-4915-AA24-CF6A9D1627D1}"/>
    <dgm:cxn modelId="{AB26FDEB-209D-4B60-BB4E-148281F18FEC}" type="presParOf" srcId="{BCFDE589-0D1E-41B0-BDA0-40327BF2BCDC}" destId="{3C08435B-DCBC-448A-8D09-10D720F597E2}" srcOrd="0" destOrd="0" presId="urn:microsoft.com/office/officeart/2005/8/layout/pyramid2"/>
    <dgm:cxn modelId="{0A6BF569-1B86-445D-BE36-E09C3B793BD9}" type="presParOf" srcId="{BCFDE589-0D1E-41B0-BDA0-40327BF2BCDC}" destId="{B311F4CB-2A46-4940-B728-E362D6D75C26}" srcOrd="1" destOrd="0" presId="urn:microsoft.com/office/officeart/2005/8/layout/pyramid2"/>
    <dgm:cxn modelId="{6FD7C46D-4C51-4673-9940-ADBAC685837C}" type="presParOf" srcId="{B311F4CB-2A46-4940-B728-E362D6D75C26}" destId="{A0DBA3C5-C0B0-4E93-BFFB-CE5127D19C47}" srcOrd="0" destOrd="0" presId="urn:microsoft.com/office/officeart/2005/8/layout/pyramid2"/>
    <dgm:cxn modelId="{221FB466-67C0-4B25-BEA3-014F986B83F0}" type="presParOf" srcId="{B311F4CB-2A46-4940-B728-E362D6D75C26}" destId="{4A8A3988-7553-4A0A-A654-D57DF322DB32}" srcOrd="1" destOrd="0" presId="urn:microsoft.com/office/officeart/2005/8/layout/pyramid2"/>
    <dgm:cxn modelId="{27797064-01D5-4F17-90E4-B6BC3790D902}" type="presParOf" srcId="{B311F4CB-2A46-4940-B728-E362D6D75C26}" destId="{0DDA29A0-A77E-4F12-A180-9FD0B7A7A1CF}" srcOrd="2" destOrd="0" presId="urn:microsoft.com/office/officeart/2005/8/layout/pyramid2"/>
    <dgm:cxn modelId="{1C284A4E-F5BB-40FA-A740-AFFE792FB49B}" type="presParOf" srcId="{B311F4CB-2A46-4940-B728-E362D6D75C26}" destId="{6C18F9E8-4C6C-446A-AA55-456EACA7186A}" srcOrd="3" destOrd="0" presId="urn:microsoft.com/office/officeart/2005/8/layout/pyramid2"/>
    <dgm:cxn modelId="{282162E3-9FB7-4222-814D-6D0DBB428E1E}" type="presParOf" srcId="{B311F4CB-2A46-4940-B728-E362D6D75C26}" destId="{B525ED8B-2685-4A2A-86F0-488343A96DE1}" srcOrd="4" destOrd="0" presId="urn:microsoft.com/office/officeart/2005/8/layout/pyramid2"/>
    <dgm:cxn modelId="{9CDD6940-C763-4904-AEC5-0ED80DB9FF00}" type="presParOf" srcId="{B311F4CB-2A46-4940-B728-E362D6D75C26}" destId="{96B02EA1-2D92-4233-9CB4-C73729B87CBE}" srcOrd="5" destOrd="0" presId="urn:microsoft.com/office/officeart/2005/8/layout/pyramid2"/>
    <dgm:cxn modelId="{C657E840-9F9A-4051-B946-EE76F00C3C18}" type="presParOf" srcId="{B311F4CB-2A46-4940-B728-E362D6D75C26}" destId="{84757B12-96F8-4454-9824-339FED39DB7E}" srcOrd="6" destOrd="0" presId="urn:microsoft.com/office/officeart/2005/8/layout/pyramid2"/>
    <dgm:cxn modelId="{50A3F18C-AF3E-4F78-9E98-5DFADEA64AED}" type="presParOf" srcId="{B311F4CB-2A46-4940-B728-E362D6D75C26}" destId="{ABCB2231-52F9-4450-A485-B201150315D1}" srcOrd="7" destOrd="0" presId="urn:microsoft.com/office/officeart/2005/8/layout/pyramid2"/>
    <dgm:cxn modelId="{F6E0F65E-2230-4134-9E6F-DCA57CD21C3A}" type="presParOf" srcId="{B311F4CB-2A46-4940-B728-E362D6D75C26}" destId="{1518AA0F-B0F7-4D76-9A3B-505AB2710633}" srcOrd="8" destOrd="0" presId="urn:microsoft.com/office/officeart/2005/8/layout/pyramid2"/>
    <dgm:cxn modelId="{E150F452-C958-4FB0-BB81-209C75D9CB49}" type="presParOf" srcId="{B311F4CB-2A46-4940-B728-E362D6D75C26}" destId="{3CE8E4F0-BDA2-4289-A7C4-61E8040E6F7F}" srcOrd="9" destOrd="0" presId="urn:microsoft.com/office/officeart/2005/8/layout/pyramid2"/>
    <dgm:cxn modelId="{F49DF06D-1956-4FF8-9BAD-B148D9442E3D}" type="presParOf" srcId="{B311F4CB-2A46-4940-B728-E362D6D75C26}" destId="{FA2BF97E-F2D8-44DB-98B6-89EA7EF9ECDE}" srcOrd="10" destOrd="0" presId="urn:microsoft.com/office/officeart/2005/8/layout/pyramid2"/>
    <dgm:cxn modelId="{E53045F8-28ED-4D9B-AA33-CB439BA28CB3}" type="presParOf" srcId="{B311F4CB-2A46-4940-B728-E362D6D75C26}" destId="{5BEFF914-12E0-4887-878F-DF4E85A6634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4DFB9E-F0CF-4A34-A6E1-20A694D00D02}" type="doc">
      <dgm:prSet loTypeId="urn:microsoft.com/office/officeart/2005/8/layout/pyramid2" loCatId="pyramid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de-AT"/>
        </a:p>
      </dgm:t>
    </dgm:pt>
    <dgm:pt modelId="{2D2D0F45-C5D7-405C-A912-AEEC3F59F544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algn="l" rtl="0"/>
          <a:r>
            <a:rPr lang="de-AT" sz="1500" b="1" dirty="0" smtClean="0"/>
            <a:t>Was sollen wir Essen und Trinken?</a:t>
          </a:r>
          <a:endParaRPr lang="de-AT" sz="1500" b="1" dirty="0"/>
        </a:p>
      </dgm:t>
    </dgm:pt>
    <dgm:pt modelId="{2E2CD688-4890-4090-9E0F-481C8B3EF112}" type="parTrans" cxnId="{7916B6C4-0ABF-4D07-96F7-4DA3ADB78EEB}">
      <dgm:prSet/>
      <dgm:spPr/>
      <dgm:t>
        <a:bodyPr/>
        <a:lstStyle/>
        <a:p>
          <a:endParaRPr lang="de-AT" sz="1500"/>
        </a:p>
      </dgm:t>
    </dgm:pt>
    <dgm:pt modelId="{96204F4B-0301-4ED5-86ED-04545145E0F7}" type="sibTrans" cxnId="{7916B6C4-0ABF-4D07-96F7-4DA3ADB78EEB}">
      <dgm:prSet/>
      <dgm:spPr/>
      <dgm:t>
        <a:bodyPr/>
        <a:lstStyle/>
        <a:p>
          <a:endParaRPr lang="de-AT" sz="1500"/>
        </a:p>
      </dgm:t>
    </dgm:pt>
    <dgm:pt modelId="{E7D821D7-6BE6-4C14-87BE-8AFE2ED2FBAA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algn="l" rtl="0"/>
          <a:r>
            <a:rPr lang="de-AT" sz="1500" b="1" dirty="0" smtClean="0"/>
            <a:t>Ein gesundes regionales Frühstück</a:t>
          </a:r>
          <a:endParaRPr lang="de-AT" sz="1500" b="1" dirty="0"/>
        </a:p>
      </dgm:t>
    </dgm:pt>
    <dgm:pt modelId="{B5573899-4CFF-4C4C-8E5A-932D584F2FF6}" type="parTrans" cxnId="{BDCB4430-B351-430F-9CE7-E34041F3EB75}">
      <dgm:prSet/>
      <dgm:spPr/>
      <dgm:t>
        <a:bodyPr/>
        <a:lstStyle/>
        <a:p>
          <a:endParaRPr lang="de-AT" sz="1500"/>
        </a:p>
      </dgm:t>
    </dgm:pt>
    <dgm:pt modelId="{91B7949F-8BDD-4041-96AC-0E51CF7EC213}" type="sibTrans" cxnId="{BDCB4430-B351-430F-9CE7-E34041F3EB75}">
      <dgm:prSet/>
      <dgm:spPr/>
      <dgm:t>
        <a:bodyPr/>
        <a:lstStyle/>
        <a:p>
          <a:endParaRPr lang="de-AT" sz="1500"/>
        </a:p>
      </dgm:t>
    </dgm:pt>
    <dgm:pt modelId="{DCFD160F-60DA-43C7-93ED-F89BED9947FF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algn="l" rtl="0"/>
          <a:r>
            <a:rPr lang="de-AT" sz="1500" b="1" dirty="0" smtClean="0"/>
            <a:t>Wir pflanzen Gemüse u. lernen von heimischen Kräutern.</a:t>
          </a:r>
          <a:endParaRPr lang="de-AT" sz="1500" b="1" dirty="0"/>
        </a:p>
      </dgm:t>
    </dgm:pt>
    <dgm:pt modelId="{750489C2-29C8-49D6-89A2-5CD060BD6A62}" type="parTrans" cxnId="{8243AD99-3179-4E56-99F9-B1ADCD2AD85A}">
      <dgm:prSet/>
      <dgm:spPr/>
      <dgm:t>
        <a:bodyPr/>
        <a:lstStyle/>
        <a:p>
          <a:endParaRPr lang="de-AT" sz="1500"/>
        </a:p>
      </dgm:t>
    </dgm:pt>
    <dgm:pt modelId="{306426AE-D864-45CA-9E3E-632930F13E83}" type="sibTrans" cxnId="{8243AD99-3179-4E56-99F9-B1ADCD2AD85A}">
      <dgm:prSet/>
      <dgm:spPr/>
      <dgm:t>
        <a:bodyPr/>
        <a:lstStyle/>
        <a:p>
          <a:endParaRPr lang="de-AT" sz="1500"/>
        </a:p>
      </dgm:t>
    </dgm:pt>
    <dgm:pt modelId="{51A93E6A-34EF-4532-8EF5-238C0B6BC084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algn="l" rtl="0"/>
          <a:r>
            <a:rPr lang="de-AT" sz="1500" b="1" dirty="0" smtClean="0"/>
            <a:t>Wir machen ein Bärlauch= </a:t>
          </a:r>
          <a:r>
            <a:rPr lang="de-AT" sz="1500" b="1" dirty="0" err="1" smtClean="0"/>
            <a:t>pesto</a:t>
          </a:r>
          <a:endParaRPr lang="de-AT" sz="1500" b="1" dirty="0"/>
        </a:p>
      </dgm:t>
    </dgm:pt>
    <dgm:pt modelId="{D8A52873-F9D4-4C91-8B81-A3227155E348}" type="parTrans" cxnId="{94E50F94-FB2C-4875-ADD6-D425CE708704}">
      <dgm:prSet/>
      <dgm:spPr/>
      <dgm:t>
        <a:bodyPr/>
        <a:lstStyle/>
        <a:p>
          <a:endParaRPr lang="de-AT" sz="1500"/>
        </a:p>
      </dgm:t>
    </dgm:pt>
    <dgm:pt modelId="{98631E38-3B90-43E6-8386-54D3C00D8DED}" type="sibTrans" cxnId="{94E50F94-FB2C-4875-ADD6-D425CE708704}">
      <dgm:prSet/>
      <dgm:spPr/>
      <dgm:t>
        <a:bodyPr/>
        <a:lstStyle/>
        <a:p>
          <a:endParaRPr lang="de-AT" sz="1500"/>
        </a:p>
      </dgm:t>
    </dgm:pt>
    <dgm:pt modelId="{42985C1B-9604-4853-913D-D6871ADD3261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algn="l" rtl="0"/>
          <a:r>
            <a:rPr lang="de-AT" sz="1500" b="1" dirty="0" smtClean="0"/>
            <a:t>Was brauchen wir um uns wohl zu fühlen?</a:t>
          </a:r>
          <a:endParaRPr lang="de-AT" sz="1500" b="1" dirty="0"/>
        </a:p>
      </dgm:t>
    </dgm:pt>
    <dgm:pt modelId="{25D5DB17-286E-4F6F-82CE-DEC4E9EA9A82}" type="parTrans" cxnId="{89F069ED-EC18-494F-88B9-A78F546F2BFD}">
      <dgm:prSet/>
      <dgm:spPr/>
      <dgm:t>
        <a:bodyPr/>
        <a:lstStyle/>
        <a:p>
          <a:endParaRPr lang="de-AT" sz="1500"/>
        </a:p>
      </dgm:t>
    </dgm:pt>
    <dgm:pt modelId="{B8996850-FB13-4ECE-A244-2A9F4FED3055}" type="sibTrans" cxnId="{89F069ED-EC18-494F-88B9-A78F546F2BFD}">
      <dgm:prSet/>
      <dgm:spPr/>
      <dgm:t>
        <a:bodyPr/>
        <a:lstStyle/>
        <a:p>
          <a:endParaRPr lang="de-AT" sz="1500"/>
        </a:p>
      </dgm:t>
    </dgm:pt>
    <dgm:pt modelId="{BCFE9290-E2E0-4027-87F7-AA10D7074245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algn="l" rtl="0"/>
          <a:r>
            <a:rPr lang="de-AT" sz="1500" b="1" dirty="0" smtClean="0"/>
            <a:t>Sport und Bewegung</a:t>
          </a:r>
          <a:endParaRPr lang="de-AT" sz="1500" b="1" dirty="0"/>
        </a:p>
      </dgm:t>
    </dgm:pt>
    <dgm:pt modelId="{97A114AA-5926-4A41-B645-FD00E2DC5D78}" type="parTrans" cxnId="{8E2ADF8E-0844-4B43-8E4A-2BB73441FC6F}">
      <dgm:prSet/>
      <dgm:spPr/>
      <dgm:t>
        <a:bodyPr/>
        <a:lstStyle/>
        <a:p>
          <a:endParaRPr lang="de-AT" sz="1500"/>
        </a:p>
      </dgm:t>
    </dgm:pt>
    <dgm:pt modelId="{B44BD6FC-9AC7-43EE-890B-8D518BD5C935}" type="sibTrans" cxnId="{8E2ADF8E-0844-4B43-8E4A-2BB73441FC6F}">
      <dgm:prSet/>
      <dgm:spPr/>
      <dgm:t>
        <a:bodyPr/>
        <a:lstStyle/>
        <a:p>
          <a:endParaRPr lang="de-AT" sz="1500"/>
        </a:p>
      </dgm:t>
    </dgm:pt>
    <dgm:pt modelId="{BCFDE589-0D1E-41B0-BDA0-40327BF2BCDC}" type="pres">
      <dgm:prSet presAssocID="{CF4DFB9E-F0CF-4A34-A6E1-20A694D00D0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de-AT"/>
        </a:p>
      </dgm:t>
    </dgm:pt>
    <dgm:pt modelId="{3C08435B-DCBC-448A-8D09-10D720F597E2}" type="pres">
      <dgm:prSet presAssocID="{CF4DFB9E-F0CF-4A34-A6E1-20A694D00D02}" presName="pyramid" presStyleLbl="node1" presStyleIdx="0" presStyleCnt="1" custScaleX="149296" custScaleY="90661" custLinFactNeighborX="-1170" custLinFactNeighborY="-1462"/>
      <dgm:spPr/>
      <dgm:t>
        <a:bodyPr/>
        <a:lstStyle/>
        <a:p>
          <a:endParaRPr lang="de-AT"/>
        </a:p>
      </dgm:t>
    </dgm:pt>
    <dgm:pt modelId="{B311F4CB-2A46-4940-B728-E362D6D75C26}" type="pres">
      <dgm:prSet presAssocID="{CF4DFB9E-F0CF-4A34-A6E1-20A694D00D02}" presName="theList" presStyleCnt="0"/>
      <dgm:spPr/>
      <dgm:t>
        <a:bodyPr/>
        <a:lstStyle/>
        <a:p>
          <a:endParaRPr lang="de-AT"/>
        </a:p>
      </dgm:t>
    </dgm:pt>
    <dgm:pt modelId="{A0DBA3C5-C0B0-4E93-BFFB-CE5127D19C47}" type="pres">
      <dgm:prSet presAssocID="{42985C1B-9604-4853-913D-D6871ADD3261}" presName="aNode" presStyleLbl="fgAcc1" presStyleIdx="0" presStyleCnt="6" custScaleX="110000" custScaleY="110000" custLinFactNeighborX="-1301" custLinFactNeighborY="3081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4A8A3988-7553-4A0A-A654-D57DF322DB32}" type="pres">
      <dgm:prSet presAssocID="{42985C1B-9604-4853-913D-D6871ADD3261}" presName="aSpace" presStyleCnt="0"/>
      <dgm:spPr/>
      <dgm:t>
        <a:bodyPr/>
        <a:lstStyle/>
        <a:p>
          <a:endParaRPr lang="de-AT"/>
        </a:p>
      </dgm:t>
    </dgm:pt>
    <dgm:pt modelId="{0DDA29A0-A77E-4F12-A180-9FD0B7A7A1CF}" type="pres">
      <dgm:prSet presAssocID="{2D2D0F45-C5D7-405C-A912-AEEC3F59F544}" presName="aNode" presStyleLbl="fgAcc1" presStyleIdx="1" presStyleCnt="6" custScaleX="110000" custScaleY="110000" custLinFactNeighborX="-1728" custLinFactNeighborY="-5054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C18F9E8-4C6C-446A-AA55-456EACA7186A}" type="pres">
      <dgm:prSet presAssocID="{2D2D0F45-C5D7-405C-A912-AEEC3F59F544}" presName="aSpace" presStyleCnt="0"/>
      <dgm:spPr/>
      <dgm:t>
        <a:bodyPr/>
        <a:lstStyle/>
        <a:p>
          <a:endParaRPr lang="de-AT"/>
        </a:p>
      </dgm:t>
    </dgm:pt>
    <dgm:pt modelId="{B525ED8B-2685-4A2A-86F0-488343A96DE1}" type="pres">
      <dgm:prSet presAssocID="{E7D821D7-6BE6-4C14-87BE-8AFE2ED2FBAA}" presName="aNode" presStyleLbl="fgAcc1" presStyleIdx="2" presStyleCnt="6" custScaleX="107756" custScaleY="12762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6B02EA1-2D92-4233-9CB4-C73729B87CBE}" type="pres">
      <dgm:prSet presAssocID="{E7D821D7-6BE6-4C14-87BE-8AFE2ED2FBAA}" presName="aSpace" presStyleCnt="0"/>
      <dgm:spPr/>
      <dgm:t>
        <a:bodyPr/>
        <a:lstStyle/>
        <a:p>
          <a:endParaRPr lang="de-AT"/>
        </a:p>
      </dgm:t>
    </dgm:pt>
    <dgm:pt modelId="{84757B12-96F8-4454-9824-339FED39DB7E}" type="pres">
      <dgm:prSet presAssocID="{DCFD160F-60DA-43C7-93ED-F89BED9947FF}" presName="aNode" presStyleLbl="fgAcc1" presStyleIdx="3" presStyleCnt="6" custScaleX="110000" custScaleY="13815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ABCB2231-52F9-4450-A485-B201150315D1}" type="pres">
      <dgm:prSet presAssocID="{DCFD160F-60DA-43C7-93ED-F89BED9947FF}" presName="aSpace" presStyleCnt="0"/>
      <dgm:spPr/>
      <dgm:t>
        <a:bodyPr/>
        <a:lstStyle/>
        <a:p>
          <a:endParaRPr lang="de-AT"/>
        </a:p>
      </dgm:t>
    </dgm:pt>
    <dgm:pt modelId="{99EA715F-25CE-49DC-AEF3-C6C4749D7456}" type="pres">
      <dgm:prSet presAssocID="{51A93E6A-34EF-4532-8EF5-238C0B6BC084}" presName="aNode" presStyleLbl="fgAcc1" presStyleIdx="4" presStyleCnt="6" custScaleX="107756" custScaleY="139872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26D80C9-E761-41A6-8B75-EB4354DD21C4}" type="pres">
      <dgm:prSet presAssocID="{51A93E6A-34EF-4532-8EF5-238C0B6BC084}" presName="aSpace" presStyleCnt="0"/>
      <dgm:spPr/>
      <dgm:t>
        <a:bodyPr/>
        <a:lstStyle/>
        <a:p>
          <a:endParaRPr lang="de-AT"/>
        </a:p>
      </dgm:t>
    </dgm:pt>
    <dgm:pt modelId="{B24C44A6-A5EE-4E4A-9856-07BEB79ECBF6}" type="pres">
      <dgm:prSet presAssocID="{BCFE9290-E2E0-4027-87F7-AA10D7074245}" presName="aNode" presStyleLbl="fgAcc1" presStyleIdx="5" presStyleCnt="6" custScaleX="110000" custScaleY="110000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03E1D49-A9D1-419D-BDFE-C2D3FBFFBA39}" type="pres">
      <dgm:prSet presAssocID="{BCFE9290-E2E0-4027-87F7-AA10D7074245}" presName="aSpace" presStyleCnt="0"/>
      <dgm:spPr/>
      <dgm:t>
        <a:bodyPr/>
        <a:lstStyle/>
        <a:p>
          <a:endParaRPr lang="de-AT"/>
        </a:p>
      </dgm:t>
    </dgm:pt>
  </dgm:ptLst>
  <dgm:cxnLst>
    <dgm:cxn modelId="{87DAF0B2-BEA4-4CE9-A005-2D21B778F7A7}" type="presOf" srcId="{BCFE9290-E2E0-4027-87F7-AA10D7074245}" destId="{B24C44A6-A5EE-4E4A-9856-07BEB79ECBF6}" srcOrd="0" destOrd="0" presId="urn:microsoft.com/office/officeart/2005/8/layout/pyramid2"/>
    <dgm:cxn modelId="{448E3E17-3707-4758-8443-F381398BFFDA}" type="presOf" srcId="{42985C1B-9604-4853-913D-D6871ADD3261}" destId="{A0DBA3C5-C0B0-4E93-BFFB-CE5127D19C47}" srcOrd="0" destOrd="0" presId="urn:microsoft.com/office/officeart/2005/8/layout/pyramid2"/>
    <dgm:cxn modelId="{05320DDD-89CF-4F1E-8367-9BD227B0BE58}" type="presOf" srcId="{2D2D0F45-C5D7-405C-A912-AEEC3F59F544}" destId="{0DDA29A0-A77E-4F12-A180-9FD0B7A7A1CF}" srcOrd="0" destOrd="0" presId="urn:microsoft.com/office/officeart/2005/8/layout/pyramid2"/>
    <dgm:cxn modelId="{65AA41BD-65B8-4561-A011-423F65FA497D}" type="presOf" srcId="{DCFD160F-60DA-43C7-93ED-F89BED9947FF}" destId="{84757B12-96F8-4454-9824-339FED39DB7E}" srcOrd="0" destOrd="0" presId="urn:microsoft.com/office/officeart/2005/8/layout/pyramid2"/>
    <dgm:cxn modelId="{8E2ADF8E-0844-4B43-8E4A-2BB73441FC6F}" srcId="{CF4DFB9E-F0CF-4A34-A6E1-20A694D00D02}" destId="{BCFE9290-E2E0-4027-87F7-AA10D7074245}" srcOrd="5" destOrd="0" parTransId="{97A114AA-5926-4A41-B645-FD00E2DC5D78}" sibTransId="{B44BD6FC-9AC7-43EE-890B-8D518BD5C935}"/>
    <dgm:cxn modelId="{89F069ED-EC18-494F-88B9-A78F546F2BFD}" srcId="{CF4DFB9E-F0CF-4A34-A6E1-20A694D00D02}" destId="{42985C1B-9604-4853-913D-D6871ADD3261}" srcOrd="0" destOrd="0" parTransId="{25D5DB17-286E-4F6F-82CE-DEC4E9EA9A82}" sibTransId="{B8996850-FB13-4ECE-A244-2A9F4FED3055}"/>
    <dgm:cxn modelId="{94E50F94-FB2C-4875-ADD6-D425CE708704}" srcId="{CF4DFB9E-F0CF-4A34-A6E1-20A694D00D02}" destId="{51A93E6A-34EF-4532-8EF5-238C0B6BC084}" srcOrd="4" destOrd="0" parTransId="{D8A52873-F9D4-4C91-8B81-A3227155E348}" sibTransId="{98631E38-3B90-43E6-8386-54D3C00D8DED}"/>
    <dgm:cxn modelId="{8243AD99-3179-4E56-99F9-B1ADCD2AD85A}" srcId="{CF4DFB9E-F0CF-4A34-A6E1-20A694D00D02}" destId="{DCFD160F-60DA-43C7-93ED-F89BED9947FF}" srcOrd="3" destOrd="0" parTransId="{750489C2-29C8-49D6-89A2-5CD060BD6A62}" sibTransId="{306426AE-D864-45CA-9E3E-632930F13E83}"/>
    <dgm:cxn modelId="{ADCB87B4-C812-4B69-B413-674406312941}" type="presOf" srcId="{CF4DFB9E-F0CF-4A34-A6E1-20A694D00D02}" destId="{BCFDE589-0D1E-41B0-BDA0-40327BF2BCDC}" srcOrd="0" destOrd="0" presId="urn:microsoft.com/office/officeart/2005/8/layout/pyramid2"/>
    <dgm:cxn modelId="{7916B6C4-0ABF-4D07-96F7-4DA3ADB78EEB}" srcId="{CF4DFB9E-F0CF-4A34-A6E1-20A694D00D02}" destId="{2D2D0F45-C5D7-405C-A912-AEEC3F59F544}" srcOrd="1" destOrd="0" parTransId="{2E2CD688-4890-4090-9E0F-481C8B3EF112}" sibTransId="{96204F4B-0301-4ED5-86ED-04545145E0F7}"/>
    <dgm:cxn modelId="{BDCB4430-B351-430F-9CE7-E34041F3EB75}" srcId="{CF4DFB9E-F0CF-4A34-A6E1-20A694D00D02}" destId="{E7D821D7-6BE6-4C14-87BE-8AFE2ED2FBAA}" srcOrd="2" destOrd="0" parTransId="{B5573899-4CFF-4C4C-8E5A-932D584F2FF6}" sibTransId="{91B7949F-8BDD-4041-96AC-0E51CF7EC213}"/>
    <dgm:cxn modelId="{A6732AA6-17EF-4568-B00B-F45635DA4FE4}" type="presOf" srcId="{E7D821D7-6BE6-4C14-87BE-8AFE2ED2FBAA}" destId="{B525ED8B-2685-4A2A-86F0-488343A96DE1}" srcOrd="0" destOrd="0" presId="urn:microsoft.com/office/officeart/2005/8/layout/pyramid2"/>
    <dgm:cxn modelId="{0E25EB7C-A309-4331-A4FD-B8F251794BF5}" type="presOf" srcId="{51A93E6A-34EF-4532-8EF5-238C0B6BC084}" destId="{99EA715F-25CE-49DC-AEF3-C6C4749D7456}" srcOrd="0" destOrd="0" presId="urn:microsoft.com/office/officeart/2005/8/layout/pyramid2"/>
    <dgm:cxn modelId="{249CC0C1-7D1B-4597-AB3A-B21EB3CAC356}" type="presParOf" srcId="{BCFDE589-0D1E-41B0-BDA0-40327BF2BCDC}" destId="{3C08435B-DCBC-448A-8D09-10D720F597E2}" srcOrd="0" destOrd="0" presId="urn:microsoft.com/office/officeart/2005/8/layout/pyramid2"/>
    <dgm:cxn modelId="{07C7FECE-08B4-4BE6-AD95-B680CA4F7B9F}" type="presParOf" srcId="{BCFDE589-0D1E-41B0-BDA0-40327BF2BCDC}" destId="{B311F4CB-2A46-4940-B728-E362D6D75C26}" srcOrd="1" destOrd="0" presId="urn:microsoft.com/office/officeart/2005/8/layout/pyramid2"/>
    <dgm:cxn modelId="{3DF807E8-358E-4C24-B316-8EDCC14E609E}" type="presParOf" srcId="{B311F4CB-2A46-4940-B728-E362D6D75C26}" destId="{A0DBA3C5-C0B0-4E93-BFFB-CE5127D19C47}" srcOrd="0" destOrd="0" presId="urn:microsoft.com/office/officeart/2005/8/layout/pyramid2"/>
    <dgm:cxn modelId="{32A52D76-76AA-40CC-A6B9-DB0A4BD82068}" type="presParOf" srcId="{B311F4CB-2A46-4940-B728-E362D6D75C26}" destId="{4A8A3988-7553-4A0A-A654-D57DF322DB32}" srcOrd="1" destOrd="0" presId="urn:microsoft.com/office/officeart/2005/8/layout/pyramid2"/>
    <dgm:cxn modelId="{A8E9B159-20C4-4EA2-B82A-B7F79CC558A0}" type="presParOf" srcId="{B311F4CB-2A46-4940-B728-E362D6D75C26}" destId="{0DDA29A0-A77E-4F12-A180-9FD0B7A7A1CF}" srcOrd="2" destOrd="0" presId="urn:microsoft.com/office/officeart/2005/8/layout/pyramid2"/>
    <dgm:cxn modelId="{E4071E7B-BE33-4035-8206-D2894540D8CE}" type="presParOf" srcId="{B311F4CB-2A46-4940-B728-E362D6D75C26}" destId="{6C18F9E8-4C6C-446A-AA55-456EACA7186A}" srcOrd="3" destOrd="0" presId="urn:microsoft.com/office/officeart/2005/8/layout/pyramid2"/>
    <dgm:cxn modelId="{F30C40A5-29C9-4212-8F15-FC4732C503DA}" type="presParOf" srcId="{B311F4CB-2A46-4940-B728-E362D6D75C26}" destId="{B525ED8B-2685-4A2A-86F0-488343A96DE1}" srcOrd="4" destOrd="0" presId="urn:microsoft.com/office/officeart/2005/8/layout/pyramid2"/>
    <dgm:cxn modelId="{89E79DC2-9CC1-44BA-B435-1DDA933C4566}" type="presParOf" srcId="{B311F4CB-2A46-4940-B728-E362D6D75C26}" destId="{96B02EA1-2D92-4233-9CB4-C73729B87CBE}" srcOrd="5" destOrd="0" presId="urn:microsoft.com/office/officeart/2005/8/layout/pyramid2"/>
    <dgm:cxn modelId="{1F575BC6-9598-4BE7-8E37-E9EF11929B06}" type="presParOf" srcId="{B311F4CB-2A46-4940-B728-E362D6D75C26}" destId="{84757B12-96F8-4454-9824-339FED39DB7E}" srcOrd="6" destOrd="0" presId="urn:microsoft.com/office/officeart/2005/8/layout/pyramid2"/>
    <dgm:cxn modelId="{AAA6B1C9-546F-43C3-BBF6-E8B82F7F6C40}" type="presParOf" srcId="{B311F4CB-2A46-4940-B728-E362D6D75C26}" destId="{ABCB2231-52F9-4450-A485-B201150315D1}" srcOrd="7" destOrd="0" presId="urn:microsoft.com/office/officeart/2005/8/layout/pyramid2"/>
    <dgm:cxn modelId="{7A9B5D29-046C-4B3C-BB03-801C657799FB}" type="presParOf" srcId="{B311F4CB-2A46-4940-B728-E362D6D75C26}" destId="{99EA715F-25CE-49DC-AEF3-C6C4749D7456}" srcOrd="8" destOrd="0" presId="urn:microsoft.com/office/officeart/2005/8/layout/pyramid2"/>
    <dgm:cxn modelId="{01DED4EF-FA3D-416B-AC9F-121F0DFBD762}" type="presParOf" srcId="{B311F4CB-2A46-4940-B728-E362D6D75C26}" destId="{E26D80C9-E761-41A6-8B75-EB4354DD21C4}" srcOrd="9" destOrd="0" presId="urn:microsoft.com/office/officeart/2005/8/layout/pyramid2"/>
    <dgm:cxn modelId="{3D954FAB-F3B1-47C7-9DA0-83798C2DB826}" type="presParOf" srcId="{B311F4CB-2A46-4940-B728-E362D6D75C26}" destId="{B24C44A6-A5EE-4E4A-9856-07BEB79ECBF6}" srcOrd="10" destOrd="0" presId="urn:microsoft.com/office/officeart/2005/8/layout/pyramid2"/>
    <dgm:cxn modelId="{54834976-0014-4217-9338-BE92E521560A}" type="presParOf" srcId="{B311F4CB-2A46-4940-B728-E362D6D75C26}" destId="{703E1D49-A9D1-419D-BDFE-C2D3FBFFBA39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8C3BCA-0D4D-4AC3-9DC4-8C5FD680F53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40FD38BD-9232-4AE6-92C6-C4C01540B023}">
      <dgm:prSet/>
      <dgm:spPr>
        <a:solidFill>
          <a:srgbClr val="00B050">
            <a:alpha val="50000"/>
          </a:srgbClr>
        </a:solidFill>
      </dgm:spPr>
      <dgm:t>
        <a:bodyPr/>
        <a:lstStyle/>
        <a:p>
          <a:pPr rtl="0"/>
          <a:r>
            <a:rPr lang="de-AT" dirty="0" err="1" smtClean="0"/>
            <a:t>What</a:t>
          </a:r>
          <a:r>
            <a:rPr lang="de-AT" dirty="0" smtClean="0"/>
            <a:t> </a:t>
          </a:r>
          <a:r>
            <a:rPr lang="de-AT" dirty="0" err="1" smtClean="0"/>
            <a:t>keeps</a:t>
          </a:r>
          <a:r>
            <a:rPr lang="de-AT" dirty="0" smtClean="0"/>
            <a:t> </a:t>
          </a:r>
          <a:r>
            <a:rPr lang="de-AT" dirty="0" err="1" smtClean="0"/>
            <a:t>us</a:t>
          </a:r>
          <a:r>
            <a:rPr lang="de-AT" dirty="0" smtClean="0"/>
            <a:t> </a:t>
          </a:r>
          <a:r>
            <a:rPr lang="de-AT" dirty="0" err="1" smtClean="0"/>
            <a:t>healthy</a:t>
          </a:r>
          <a:r>
            <a:rPr lang="de-AT" dirty="0" smtClean="0"/>
            <a:t>:</a:t>
          </a:r>
          <a:br>
            <a:rPr lang="de-AT" dirty="0" smtClean="0"/>
          </a:br>
          <a:r>
            <a:rPr lang="de-AT" dirty="0" smtClean="0"/>
            <a:t/>
          </a:r>
          <a:br>
            <a:rPr lang="de-AT" dirty="0" smtClean="0"/>
          </a:br>
          <a:r>
            <a:rPr lang="de-AT" dirty="0" err="1" smtClean="0"/>
            <a:t>communication</a:t>
          </a:r>
          <a:r>
            <a:rPr lang="de-AT" dirty="0" smtClean="0"/>
            <a:t> </a:t>
          </a:r>
          <a:r>
            <a:rPr lang="de-AT" dirty="0" err="1" smtClean="0"/>
            <a:t>with</a:t>
          </a:r>
          <a:r>
            <a:rPr lang="de-AT" dirty="0" smtClean="0"/>
            <a:t> </a:t>
          </a:r>
          <a:r>
            <a:rPr lang="de-AT" dirty="0" err="1" smtClean="0"/>
            <a:t>my</a:t>
          </a:r>
          <a:r>
            <a:rPr lang="de-AT" dirty="0" smtClean="0"/>
            <a:t> </a:t>
          </a:r>
          <a:r>
            <a:rPr lang="de-AT" dirty="0" err="1" smtClean="0"/>
            <a:t>family</a:t>
          </a:r>
          <a:r>
            <a:rPr lang="de-AT" dirty="0" smtClean="0"/>
            <a:t> and </a:t>
          </a:r>
          <a:r>
            <a:rPr lang="de-AT" dirty="0" err="1" smtClean="0"/>
            <a:t>friends</a:t>
          </a:r>
          <a:r>
            <a:rPr lang="de-AT" dirty="0" smtClean="0"/>
            <a:t/>
          </a:r>
          <a:br>
            <a:rPr lang="de-AT" dirty="0" smtClean="0"/>
          </a:br>
          <a:r>
            <a:rPr lang="de-AT" dirty="0" smtClean="0"/>
            <a:t/>
          </a:r>
          <a:br>
            <a:rPr lang="de-AT" dirty="0" smtClean="0"/>
          </a:br>
          <a:r>
            <a:rPr lang="de-AT" dirty="0" err="1" smtClean="0"/>
            <a:t>freshly</a:t>
          </a:r>
          <a:r>
            <a:rPr lang="de-AT" dirty="0" smtClean="0"/>
            <a:t> </a:t>
          </a:r>
          <a:r>
            <a:rPr lang="de-AT" dirty="0" err="1" smtClean="0"/>
            <a:t>cooked</a:t>
          </a:r>
          <a:r>
            <a:rPr lang="de-AT" dirty="0" smtClean="0"/>
            <a:t> </a:t>
          </a:r>
          <a:r>
            <a:rPr lang="de-AT" dirty="0" err="1" smtClean="0"/>
            <a:t>meals</a:t>
          </a:r>
          <a:r>
            <a:rPr lang="de-AT" dirty="0" smtClean="0"/>
            <a:t>, </a:t>
          </a:r>
          <a:br>
            <a:rPr lang="de-AT" dirty="0" smtClean="0"/>
          </a:br>
          <a:r>
            <a:rPr lang="de-AT" dirty="0" smtClean="0"/>
            <a:t/>
          </a:r>
          <a:br>
            <a:rPr lang="de-AT" dirty="0" smtClean="0"/>
          </a:br>
          <a:r>
            <a:rPr lang="de-AT" dirty="0" err="1" smtClean="0"/>
            <a:t>fruits</a:t>
          </a:r>
          <a:r>
            <a:rPr lang="de-AT" dirty="0" smtClean="0"/>
            <a:t> and </a:t>
          </a:r>
          <a:r>
            <a:rPr lang="de-AT" dirty="0" err="1" smtClean="0"/>
            <a:t>vegetables</a:t>
          </a:r>
          <a:r>
            <a:rPr lang="de-AT" dirty="0" smtClean="0"/>
            <a:t>,</a:t>
          </a:r>
          <a:br>
            <a:rPr lang="de-AT" dirty="0" smtClean="0"/>
          </a:br>
          <a:r>
            <a:rPr lang="de-AT" dirty="0" smtClean="0"/>
            <a:t/>
          </a:r>
          <a:br>
            <a:rPr lang="de-AT" dirty="0" smtClean="0"/>
          </a:br>
          <a:r>
            <a:rPr lang="de-AT" dirty="0" err="1" smtClean="0"/>
            <a:t>drinking</a:t>
          </a:r>
          <a:r>
            <a:rPr lang="de-AT" dirty="0" smtClean="0"/>
            <a:t> </a:t>
          </a:r>
          <a:r>
            <a:rPr lang="de-AT" dirty="0" err="1" smtClean="0"/>
            <a:t>water</a:t>
          </a:r>
          <a:r>
            <a:rPr lang="de-AT" dirty="0" smtClean="0"/>
            <a:t>,</a:t>
          </a:r>
          <a:br>
            <a:rPr lang="de-AT" dirty="0" smtClean="0"/>
          </a:br>
          <a:r>
            <a:rPr lang="de-AT" dirty="0" smtClean="0"/>
            <a:t/>
          </a:r>
          <a:br>
            <a:rPr lang="de-AT" dirty="0" smtClean="0"/>
          </a:br>
          <a:r>
            <a:rPr lang="de-AT" dirty="0" err="1" smtClean="0"/>
            <a:t>sports</a:t>
          </a:r>
          <a:r>
            <a:rPr lang="de-AT" dirty="0" smtClean="0"/>
            <a:t>, </a:t>
          </a:r>
          <a:r>
            <a:rPr lang="de-AT" dirty="0" err="1" smtClean="0"/>
            <a:t>fresh</a:t>
          </a:r>
          <a:r>
            <a:rPr lang="de-AT" dirty="0" smtClean="0"/>
            <a:t> </a:t>
          </a:r>
          <a:r>
            <a:rPr lang="de-AT" dirty="0" err="1" smtClean="0"/>
            <a:t>air</a:t>
          </a:r>
          <a:endParaRPr lang="de-AT" dirty="0"/>
        </a:p>
      </dgm:t>
    </dgm:pt>
    <dgm:pt modelId="{74784F53-D3F1-417F-9FC4-2D8E9A09ECD1}" type="parTrans" cxnId="{4A3E2A88-E97D-41F8-B6E1-8744F9830213}">
      <dgm:prSet/>
      <dgm:spPr/>
      <dgm:t>
        <a:bodyPr/>
        <a:lstStyle/>
        <a:p>
          <a:endParaRPr lang="de-AT"/>
        </a:p>
      </dgm:t>
    </dgm:pt>
    <dgm:pt modelId="{2DFAE32B-50AC-46A8-9A08-A1936E705F2A}" type="sibTrans" cxnId="{4A3E2A88-E97D-41F8-B6E1-8744F9830213}">
      <dgm:prSet/>
      <dgm:spPr/>
      <dgm:t>
        <a:bodyPr/>
        <a:lstStyle/>
        <a:p>
          <a:endParaRPr lang="de-AT"/>
        </a:p>
      </dgm:t>
    </dgm:pt>
    <dgm:pt modelId="{FDBBDBED-35D2-4869-9499-67DB80D6C43D}" type="pres">
      <dgm:prSet presAssocID="{1B8C3BCA-0D4D-4AC3-9DC4-8C5FD680F53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DAE9CA5D-4A99-4E61-AA61-84ADA3368525}" type="pres">
      <dgm:prSet presAssocID="{40FD38BD-9232-4AE6-92C6-C4C01540B023}" presName="circ1TxSh" presStyleLbl="vennNode1" presStyleIdx="0" presStyleCnt="1"/>
      <dgm:spPr/>
      <dgm:t>
        <a:bodyPr/>
        <a:lstStyle/>
        <a:p>
          <a:endParaRPr lang="de-AT"/>
        </a:p>
      </dgm:t>
    </dgm:pt>
  </dgm:ptLst>
  <dgm:cxnLst>
    <dgm:cxn modelId="{4A3E2A88-E97D-41F8-B6E1-8744F9830213}" srcId="{1B8C3BCA-0D4D-4AC3-9DC4-8C5FD680F53E}" destId="{40FD38BD-9232-4AE6-92C6-C4C01540B023}" srcOrd="0" destOrd="0" parTransId="{74784F53-D3F1-417F-9FC4-2D8E9A09ECD1}" sibTransId="{2DFAE32B-50AC-46A8-9A08-A1936E705F2A}"/>
    <dgm:cxn modelId="{6496E591-A525-4A41-91E4-4EFB314BABE8}" type="presOf" srcId="{40FD38BD-9232-4AE6-92C6-C4C01540B023}" destId="{DAE9CA5D-4A99-4E61-AA61-84ADA3368525}" srcOrd="0" destOrd="0" presId="urn:microsoft.com/office/officeart/2005/8/layout/venn1"/>
    <dgm:cxn modelId="{3D2EB9F7-1BB9-4783-B203-45F72AD61245}" type="presOf" srcId="{1B8C3BCA-0D4D-4AC3-9DC4-8C5FD680F53E}" destId="{FDBBDBED-35D2-4869-9499-67DB80D6C43D}" srcOrd="0" destOrd="0" presId="urn:microsoft.com/office/officeart/2005/8/layout/venn1"/>
    <dgm:cxn modelId="{8B5B9F16-686D-498D-AA7E-D1E3277B9908}" type="presParOf" srcId="{FDBBDBED-35D2-4869-9499-67DB80D6C43D}" destId="{DAE9CA5D-4A99-4E61-AA61-84ADA336852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8C3BCA-0D4D-4AC3-9DC4-8C5FD680F53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40FD38BD-9232-4AE6-92C6-C4C01540B023}">
      <dgm:prSet custT="1"/>
      <dgm:spPr>
        <a:solidFill>
          <a:srgbClr val="00B050">
            <a:alpha val="50000"/>
          </a:srgbClr>
        </a:solidFill>
      </dgm:spPr>
      <dgm:t>
        <a:bodyPr/>
        <a:lstStyle/>
        <a:p>
          <a:pPr rtl="0"/>
          <a:endParaRPr lang="de-AT" sz="2400" dirty="0" smtClean="0"/>
        </a:p>
        <a:p>
          <a:pPr rtl="0"/>
          <a:endParaRPr lang="de-AT" sz="2400" dirty="0" smtClean="0"/>
        </a:p>
        <a:p>
          <a:pPr rtl="0"/>
          <a:r>
            <a:rPr lang="de-AT" sz="2400" dirty="0" smtClean="0"/>
            <a:t>Was hält uns Gesund?</a:t>
          </a:r>
        </a:p>
        <a:p>
          <a:pPr rtl="0"/>
          <a:endParaRPr lang="de-AT" sz="2400" dirty="0" smtClean="0"/>
        </a:p>
        <a:p>
          <a:pPr rtl="0"/>
          <a:r>
            <a:rPr lang="de-AT" sz="2400" dirty="0" smtClean="0"/>
            <a:t>Kommunikation mit meinen Freunde und meiner Familie,</a:t>
          </a:r>
        </a:p>
        <a:p>
          <a:pPr rtl="0"/>
          <a:r>
            <a:rPr lang="de-AT" sz="2400" dirty="0" smtClean="0"/>
            <a:t>Frisch zubereitete Speisen, Obst und Gemüse, </a:t>
          </a:r>
        </a:p>
        <a:p>
          <a:pPr rtl="0"/>
          <a:r>
            <a:rPr lang="de-AT" sz="2400" dirty="0" smtClean="0"/>
            <a:t>ausreichend Wasser zu trinken</a:t>
          </a:r>
        </a:p>
        <a:p>
          <a:pPr rtl="0"/>
          <a:r>
            <a:rPr lang="de-AT" sz="2400" dirty="0" smtClean="0"/>
            <a:t/>
          </a:r>
          <a:br>
            <a:rPr lang="de-AT" sz="2400" dirty="0" smtClean="0"/>
          </a:br>
          <a:r>
            <a:rPr lang="de-AT" sz="2400" dirty="0" smtClean="0"/>
            <a:t>Sport und Bewegung an der frischen Luft</a:t>
          </a:r>
          <a:r>
            <a:rPr lang="de-AT" sz="1800" dirty="0" smtClean="0"/>
            <a:t/>
          </a:r>
          <a:br>
            <a:rPr lang="de-AT" sz="1800" dirty="0" smtClean="0"/>
          </a:br>
          <a:r>
            <a:rPr lang="de-AT" sz="1800" dirty="0" smtClean="0"/>
            <a:t/>
          </a:r>
          <a:br>
            <a:rPr lang="de-AT" sz="1800" dirty="0" smtClean="0"/>
          </a:br>
          <a:r>
            <a:rPr lang="de-AT" sz="1800" dirty="0" smtClean="0"/>
            <a:t/>
          </a:r>
          <a:br>
            <a:rPr lang="de-AT" sz="1800" dirty="0" smtClean="0"/>
          </a:br>
          <a:r>
            <a:rPr lang="de-AT" sz="1800" dirty="0" smtClean="0"/>
            <a:t/>
          </a:r>
          <a:br>
            <a:rPr lang="de-AT" sz="1800" dirty="0" smtClean="0"/>
          </a:br>
          <a:r>
            <a:rPr lang="de-AT" sz="1800" dirty="0" smtClean="0"/>
            <a:t/>
          </a:r>
          <a:br>
            <a:rPr lang="de-AT" sz="1800" dirty="0" smtClean="0"/>
          </a:br>
          <a:endParaRPr lang="de-AT" sz="1800" dirty="0"/>
        </a:p>
      </dgm:t>
    </dgm:pt>
    <dgm:pt modelId="{74784F53-D3F1-417F-9FC4-2D8E9A09ECD1}" type="parTrans" cxnId="{4A3E2A88-E97D-41F8-B6E1-8744F9830213}">
      <dgm:prSet/>
      <dgm:spPr/>
      <dgm:t>
        <a:bodyPr/>
        <a:lstStyle/>
        <a:p>
          <a:endParaRPr lang="de-AT"/>
        </a:p>
      </dgm:t>
    </dgm:pt>
    <dgm:pt modelId="{2DFAE32B-50AC-46A8-9A08-A1936E705F2A}" type="sibTrans" cxnId="{4A3E2A88-E97D-41F8-B6E1-8744F9830213}">
      <dgm:prSet/>
      <dgm:spPr/>
      <dgm:t>
        <a:bodyPr/>
        <a:lstStyle/>
        <a:p>
          <a:endParaRPr lang="de-AT"/>
        </a:p>
      </dgm:t>
    </dgm:pt>
    <dgm:pt modelId="{FDBBDBED-35D2-4869-9499-67DB80D6C43D}" type="pres">
      <dgm:prSet presAssocID="{1B8C3BCA-0D4D-4AC3-9DC4-8C5FD680F53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DAE9CA5D-4A99-4E61-AA61-84ADA3368525}" type="pres">
      <dgm:prSet presAssocID="{40FD38BD-9232-4AE6-92C6-C4C01540B023}" presName="circ1TxSh" presStyleLbl="vennNode1" presStyleIdx="0" presStyleCnt="1"/>
      <dgm:spPr/>
      <dgm:t>
        <a:bodyPr/>
        <a:lstStyle/>
        <a:p>
          <a:endParaRPr lang="de-AT"/>
        </a:p>
      </dgm:t>
    </dgm:pt>
  </dgm:ptLst>
  <dgm:cxnLst>
    <dgm:cxn modelId="{A752B3CE-9D22-4B71-9411-8CE3D1DE4E77}" type="presOf" srcId="{40FD38BD-9232-4AE6-92C6-C4C01540B023}" destId="{DAE9CA5D-4A99-4E61-AA61-84ADA3368525}" srcOrd="0" destOrd="0" presId="urn:microsoft.com/office/officeart/2005/8/layout/venn1"/>
    <dgm:cxn modelId="{AD6C7BFE-0FD7-47FE-A7A1-FD485475534A}" type="presOf" srcId="{1B8C3BCA-0D4D-4AC3-9DC4-8C5FD680F53E}" destId="{FDBBDBED-35D2-4869-9499-67DB80D6C43D}" srcOrd="0" destOrd="0" presId="urn:microsoft.com/office/officeart/2005/8/layout/venn1"/>
    <dgm:cxn modelId="{4A3E2A88-E97D-41F8-B6E1-8744F9830213}" srcId="{1B8C3BCA-0D4D-4AC3-9DC4-8C5FD680F53E}" destId="{40FD38BD-9232-4AE6-92C6-C4C01540B023}" srcOrd="0" destOrd="0" parTransId="{74784F53-D3F1-417F-9FC4-2D8E9A09ECD1}" sibTransId="{2DFAE32B-50AC-46A8-9A08-A1936E705F2A}"/>
    <dgm:cxn modelId="{8253F4B2-490C-4577-825C-CF3AF80E0ABE}" type="presParOf" srcId="{FDBBDBED-35D2-4869-9499-67DB80D6C43D}" destId="{DAE9CA5D-4A99-4E61-AA61-84ADA336852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8435B-DCBC-448A-8D09-10D720F597E2}">
      <dsp:nvSpPr>
        <dsp:cNvPr id="0" name=""/>
        <dsp:cNvSpPr/>
      </dsp:nvSpPr>
      <dsp:spPr>
        <a:xfrm>
          <a:off x="1701492" y="172866"/>
          <a:ext cx="5787120" cy="3403411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BA3C5-C0B0-4E93-BFFB-CE5127D19C47}">
      <dsp:nvSpPr>
        <dsp:cNvPr id="0" name=""/>
        <dsp:cNvSpPr/>
      </dsp:nvSpPr>
      <dsp:spPr>
        <a:xfrm>
          <a:off x="4433084" y="371971"/>
          <a:ext cx="2761380" cy="46216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 err="1" smtClean="0"/>
            <a:t>What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we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need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to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feel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well</a:t>
          </a:r>
          <a:r>
            <a:rPr lang="de-AT" sz="1600" kern="1200" dirty="0" smtClean="0"/>
            <a:t>? </a:t>
          </a:r>
          <a:endParaRPr lang="de-AT" sz="1600" kern="1200" dirty="0"/>
        </a:p>
      </dsp:txBody>
      <dsp:txXfrm>
        <a:off x="4455645" y="394532"/>
        <a:ext cx="2716258" cy="417044"/>
      </dsp:txXfrm>
    </dsp:sp>
    <dsp:sp modelId="{0DDA29A0-A77E-4F12-A180-9FD0B7A7A1CF}">
      <dsp:nvSpPr>
        <dsp:cNvPr id="0" name=""/>
        <dsp:cNvSpPr/>
      </dsp:nvSpPr>
      <dsp:spPr>
        <a:xfrm>
          <a:off x="4471342" y="875119"/>
          <a:ext cx="2761380" cy="46216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 err="1" smtClean="0"/>
            <a:t>What</a:t>
          </a:r>
          <a:r>
            <a:rPr lang="de-AT" sz="1600" kern="1200" baseline="0" dirty="0" smtClean="0"/>
            <a:t> </a:t>
          </a:r>
          <a:r>
            <a:rPr lang="de-AT" sz="1600" kern="1200" baseline="0" dirty="0" err="1" smtClean="0"/>
            <a:t>should</a:t>
          </a:r>
          <a:r>
            <a:rPr lang="de-AT" sz="1600" kern="1200" baseline="0" dirty="0" smtClean="0"/>
            <a:t> </a:t>
          </a:r>
          <a:r>
            <a:rPr lang="de-AT" sz="1600" kern="1200" baseline="0" dirty="0" err="1" smtClean="0"/>
            <a:t>we</a:t>
          </a:r>
          <a:r>
            <a:rPr lang="de-AT" sz="1600" kern="1200" baseline="0" dirty="0" smtClean="0"/>
            <a:t> </a:t>
          </a:r>
          <a:r>
            <a:rPr lang="de-AT" sz="1600" kern="1200" baseline="0" dirty="0" err="1" smtClean="0"/>
            <a:t>eat</a:t>
          </a:r>
          <a:r>
            <a:rPr lang="de-AT" sz="1600" kern="1200" baseline="0" dirty="0" smtClean="0"/>
            <a:t> </a:t>
          </a:r>
          <a:r>
            <a:rPr lang="de-AT" sz="1600" kern="1200" baseline="0" dirty="0" err="1" smtClean="0"/>
            <a:t>and</a:t>
          </a:r>
          <a:r>
            <a:rPr lang="de-AT" sz="1600" kern="1200" baseline="0" dirty="0" smtClean="0"/>
            <a:t> </a:t>
          </a:r>
          <a:r>
            <a:rPr lang="de-AT" sz="1600" kern="1200" baseline="0" dirty="0" err="1" smtClean="0"/>
            <a:t>drink</a:t>
          </a:r>
          <a:r>
            <a:rPr lang="de-AT" sz="1600" kern="1200" baseline="0" dirty="0" smtClean="0"/>
            <a:t>?</a:t>
          </a:r>
          <a:endParaRPr lang="de-AT" sz="1600" kern="1200" dirty="0"/>
        </a:p>
      </dsp:txBody>
      <dsp:txXfrm>
        <a:off x="4493903" y="897680"/>
        <a:ext cx="2716258" cy="417044"/>
      </dsp:txXfrm>
    </dsp:sp>
    <dsp:sp modelId="{B525ED8B-2685-4A2A-86F0-488343A96DE1}">
      <dsp:nvSpPr>
        <dsp:cNvPr id="0" name=""/>
        <dsp:cNvSpPr/>
      </dsp:nvSpPr>
      <dsp:spPr>
        <a:xfrm>
          <a:off x="4514721" y="1416350"/>
          <a:ext cx="2761380" cy="46216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 err="1" smtClean="0"/>
            <a:t>Having</a:t>
          </a:r>
          <a:r>
            <a:rPr lang="de-AT" sz="1600" kern="1200" dirty="0" smtClean="0"/>
            <a:t> a </a:t>
          </a:r>
          <a:r>
            <a:rPr lang="de-AT" sz="1600" kern="1200" dirty="0" err="1" smtClean="0"/>
            <a:t>healthy</a:t>
          </a:r>
          <a:r>
            <a:rPr lang="de-AT" sz="1600" kern="1200" dirty="0" smtClean="0"/>
            <a:t> regional breakfast</a:t>
          </a:r>
          <a:endParaRPr lang="de-AT" sz="1600" kern="1200" dirty="0"/>
        </a:p>
      </dsp:txBody>
      <dsp:txXfrm>
        <a:off x="4537282" y="1438911"/>
        <a:ext cx="2716258" cy="417044"/>
      </dsp:txXfrm>
    </dsp:sp>
    <dsp:sp modelId="{84757B12-96F8-4454-9824-339FED39DB7E}">
      <dsp:nvSpPr>
        <dsp:cNvPr id="0" name=""/>
        <dsp:cNvSpPr/>
      </dsp:nvSpPr>
      <dsp:spPr>
        <a:xfrm>
          <a:off x="4514721" y="1931035"/>
          <a:ext cx="2761380" cy="46216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 err="1" smtClean="0"/>
            <a:t>Planting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vegetables</a:t>
          </a:r>
          <a:r>
            <a:rPr lang="de-AT" sz="1600" kern="1200" dirty="0" smtClean="0"/>
            <a:t> and </a:t>
          </a:r>
          <a:r>
            <a:rPr lang="de-AT" sz="1600" kern="1200" dirty="0" err="1" smtClean="0"/>
            <a:t>learning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about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herbs</a:t>
          </a:r>
          <a:endParaRPr lang="de-AT" sz="1600" kern="1200" dirty="0"/>
        </a:p>
      </dsp:txBody>
      <dsp:txXfrm>
        <a:off x="4537282" y="1953596"/>
        <a:ext cx="2716258" cy="417044"/>
      </dsp:txXfrm>
    </dsp:sp>
    <dsp:sp modelId="{1518AA0F-B0F7-4D76-9A3B-505AB2710633}">
      <dsp:nvSpPr>
        <dsp:cNvPr id="0" name=""/>
        <dsp:cNvSpPr/>
      </dsp:nvSpPr>
      <dsp:spPr>
        <a:xfrm>
          <a:off x="4514721" y="2445720"/>
          <a:ext cx="2761380" cy="46216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 err="1" smtClean="0"/>
            <a:t>Produce</a:t>
          </a:r>
          <a:r>
            <a:rPr lang="de-AT" sz="1600" kern="1200" dirty="0" smtClean="0"/>
            <a:t> a </a:t>
          </a:r>
          <a:r>
            <a:rPr lang="de-AT" sz="1600" kern="1200" dirty="0" err="1" smtClean="0"/>
            <a:t>local</a:t>
          </a:r>
          <a:r>
            <a:rPr lang="de-AT" sz="1600" kern="1200" dirty="0" smtClean="0"/>
            <a:t> </a:t>
          </a:r>
          <a:r>
            <a:rPr lang="de-AT" sz="1600" kern="1200" dirty="0" err="1" smtClean="0"/>
            <a:t>product</a:t>
          </a:r>
          <a:r>
            <a:rPr lang="de-AT" sz="1600" kern="1200" dirty="0" smtClean="0"/>
            <a:t> </a:t>
          </a:r>
          <a:endParaRPr lang="de-AT" sz="1600" kern="1200" dirty="0"/>
        </a:p>
      </dsp:txBody>
      <dsp:txXfrm>
        <a:off x="4537282" y="2468281"/>
        <a:ext cx="2716258" cy="417044"/>
      </dsp:txXfrm>
    </dsp:sp>
    <dsp:sp modelId="{FA2BF97E-F2D8-44DB-98B6-89EA7EF9ECDE}">
      <dsp:nvSpPr>
        <dsp:cNvPr id="0" name=""/>
        <dsp:cNvSpPr/>
      </dsp:nvSpPr>
      <dsp:spPr>
        <a:xfrm>
          <a:off x="4514721" y="2960405"/>
          <a:ext cx="2761380" cy="462166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 smtClean="0"/>
            <a:t>Sports</a:t>
          </a:r>
          <a:endParaRPr lang="de-AT" sz="1600" kern="1200" dirty="0"/>
        </a:p>
      </dsp:txBody>
      <dsp:txXfrm>
        <a:off x="4537282" y="2982966"/>
        <a:ext cx="2716258" cy="417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8435B-DCBC-448A-8D09-10D720F597E2}">
      <dsp:nvSpPr>
        <dsp:cNvPr id="0" name=""/>
        <dsp:cNvSpPr/>
      </dsp:nvSpPr>
      <dsp:spPr>
        <a:xfrm>
          <a:off x="1712093" y="123875"/>
          <a:ext cx="5765917" cy="3501392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BA3C5-C0B0-4E93-BFFB-CE5127D19C47}">
      <dsp:nvSpPr>
        <dsp:cNvPr id="0" name=""/>
        <dsp:cNvSpPr/>
      </dsp:nvSpPr>
      <dsp:spPr>
        <a:xfrm>
          <a:off x="4482061" y="401721"/>
          <a:ext cx="2761380" cy="419019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b="1" kern="1200" dirty="0" smtClean="0"/>
            <a:t>Was brauchen wir um uns wohl zu fühlen?</a:t>
          </a:r>
          <a:endParaRPr lang="de-AT" sz="1500" b="1" kern="1200" dirty="0"/>
        </a:p>
      </dsp:txBody>
      <dsp:txXfrm>
        <a:off x="4502516" y="422176"/>
        <a:ext cx="2720470" cy="378109"/>
      </dsp:txXfrm>
    </dsp:sp>
    <dsp:sp modelId="{0DDA29A0-A77E-4F12-A180-9FD0B7A7A1CF}">
      <dsp:nvSpPr>
        <dsp:cNvPr id="0" name=""/>
        <dsp:cNvSpPr/>
      </dsp:nvSpPr>
      <dsp:spPr>
        <a:xfrm>
          <a:off x="4471342" y="829617"/>
          <a:ext cx="2761380" cy="419019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b="1" kern="1200" dirty="0" smtClean="0"/>
            <a:t>Was sollen wir Essen und Trinken?</a:t>
          </a:r>
          <a:endParaRPr lang="de-AT" sz="1500" b="1" kern="1200" dirty="0"/>
        </a:p>
      </dsp:txBody>
      <dsp:txXfrm>
        <a:off x="4491797" y="850072"/>
        <a:ext cx="2720470" cy="378109"/>
      </dsp:txXfrm>
    </dsp:sp>
    <dsp:sp modelId="{B525ED8B-2685-4A2A-86F0-488343A96DE1}">
      <dsp:nvSpPr>
        <dsp:cNvPr id="0" name=""/>
        <dsp:cNvSpPr/>
      </dsp:nvSpPr>
      <dsp:spPr>
        <a:xfrm>
          <a:off x="4542887" y="1320320"/>
          <a:ext cx="2705048" cy="486146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b="1" kern="1200" dirty="0" smtClean="0"/>
            <a:t>Ein gesundes regionales Frühstück</a:t>
          </a:r>
          <a:endParaRPr lang="de-AT" sz="1500" b="1" kern="1200" dirty="0"/>
        </a:p>
      </dsp:txBody>
      <dsp:txXfrm>
        <a:off x="4566619" y="1344052"/>
        <a:ext cx="2657584" cy="438682"/>
      </dsp:txXfrm>
    </dsp:sp>
    <dsp:sp modelId="{84757B12-96F8-4454-9824-339FED39DB7E}">
      <dsp:nvSpPr>
        <dsp:cNvPr id="0" name=""/>
        <dsp:cNvSpPr/>
      </dsp:nvSpPr>
      <dsp:spPr>
        <a:xfrm>
          <a:off x="4514721" y="1854082"/>
          <a:ext cx="2761380" cy="526261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b="1" kern="1200" dirty="0" smtClean="0"/>
            <a:t>Wir pflanzen Gemüse u. lernen von heimischen Kräutern.</a:t>
          </a:r>
          <a:endParaRPr lang="de-AT" sz="1500" b="1" kern="1200" dirty="0"/>
        </a:p>
      </dsp:txBody>
      <dsp:txXfrm>
        <a:off x="4540411" y="1879772"/>
        <a:ext cx="2710000" cy="474881"/>
      </dsp:txXfrm>
    </dsp:sp>
    <dsp:sp modelId="{99EA715F-25CE-49DC-AEF3-C6C4749D7456}">
      <dsp:nvSpPr>
        <dsp:cNvPr id="0" name=""/>
        <dsp:cNvSpPr/>
      </dsp:nvSpPr>
      <dsp:spPr>
        <a:xfrm>
          <a:off x="4542887" y="2427960"/>
          <a:ext cx="2705048" cy="532810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b="1" kern="1200" dirty="0" smtClean="0"/>
            <a:t>Wir machen ein Bärlauch= </a:t>
          </a:r>
          <a:r>
            <a:rPr lang="de-AT" sz="1500" b="1" kern="1200" dirty="0" err="1" smtClean="0"/>
            <a:t>pesto</a:t>
          </a:r>
          <a:endParaRPr lang="de-AT" sz="1500" b="1" kern="1200" dirty="0"/>
        </a:p>
      </dsp:txBody>
      <dsp:txXfrm>
        <a:off x="4568897" y="2453970"/>
        <a:ext cx="2653028" cy="480790"/>
      </dsp:txXfrm>
    </dsp:sp>
    <dsp:sp modelId="{B24C44A6-A5EE-4E4A-9856-07BEB79ECBF6}">
      <dsp:nvSpPr>
        <dsp:cNvPr id="0" name=""/>
        <dsp:cNvSpPr/>
      </dsp:nvSpPr>
      <dsp:spPr>
        <a:xfrm>
          <a:off x="4514721" y="3008386"/>
          <a:ext cx="2761380" cy="419019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500" b="1" kern="1200" dirty="0" smtClean="0"/>
            <a:t>Sport und Bewegung</a:t>
          </a:r>
          <a:endParaRPr lang="de-AT" sz="1500" b="1" kern="1200" dirty="0"/>
        </a:p>
      </dsp:txBody>
      <dsp:txXfrm>
        <a:off x="4535176" y="3028841"/>
        <a:ext cx="2720470" cy="378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9CA5D-4A99-4E61-AA61-84ADA3368525}">
      <dsp:nvSpPr>
        <dsp:cNvPr id="0" name=""/>
        <dsp:cNvSpPr/>
      </dsp:nvSpPr>
      <dsp:spPr>
        <a:xfrm>
          <a:off x="2172895" y="0"/>
          <a:ext cx="5843239" cy="5843239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kern="1200" dirty="0" err="1" smtClean="0"/>
            <a:t>What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keeps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us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healthy</a:t>
          </a:r>
          <a:r>
            <a:rPr lang="de-AT" sz="2400" kern="1200" dirty="0" smtClean="0"/>
            <a:t>:</a:t>
          </a:r>
          <a:br>
            <a:rPr lang="de-AT" sz="2400" kern="1200" dirty="0" smtClean="0"/>
          </a:b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err="1" smtClean="0"/>
            <a:t>communication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with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my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family</a:t>
          </a:r>
          <a:r>
            <a:rPr lang="de-AT" sz="2400" kern="1200" dirty="0" smtClean="0"/>
            <a:t> and </a:t>
          </a:r>
          <a:r>
            <a:rPr lang="de-AT" sz="2400" kern="1200" dirty="0" err="1" smtClean="0"/>
            <a:t>friends</a:t>
          </a: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err="1" smtClean="0"/>
            <a:t>freshly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cooked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meals</a:t>
          </a:r>
          <a:r>
            <a:rPr lang="de-AT" sz="2400" kern="1200" dirty="0" smtClean="0"/>
            <a:t>, </a:t>
          </a:r>
          <a:br>
            <a:rPr lang="de-AT" sz="2400" kern="1200" dirty="0" smtClean="0"/>
          </a:b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err="1" smtClean="0"/>
            <a:t>fruits</a:t>
          </a:r>
          <a:r>
            <a:rPr lang="de-AT" sz="2400" kern="1200" dirty="0" smtClean="0"/>
            <a:t> and </a:t>
          </a:r>
          <a:r>
            <a:rPr lang="de-AT" sz="2400" kern="1200" dirty="0" err="1" smtClean="0"/>
            <a:t>vegetables</a:t>
          </a:r>
          <a:r>
            <a:rPr lang="de-AT" sz="2400" kern="1200" dirty="0" smtClean="0"/>
            <a:t>,</a:t>
          </a:r>
          <a:br>
            <a:rPr lang="de-AT" sz="2400" kern="1200" dirty="0" smtClean="0"/>
          </a:b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err="1" smtClean="0"/>
            <a:t>drinking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water</a:t>
          </a:r>
          <a:r>
            <a:rPr lang="de-AT" sz="2400" kern="1200" dirty="0" smtClean="0"/>
            <a:t>,</a:t>
          </a:r>
          <a:br>
            <a:rPr lang="de-AT" sz="2400" kern="1200" dirty="0" smtClean="0"/>
          </a:b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err="1" smtClean="0"/>
            <a:t>sports</a:t>
          </a:r>
          <a:r>
            <a:rPr lang="de-AT" sz="2400" kern="1200" dirty="0" smtClean="0"/>
            <a:t>, </a:t>
          </a:r>
          <a:r>
            <a:rPr lang="de-AT" sz="2400" kern="1200" dirty="0" err="1" smtClean="0"/>
            <a:t>fresh</a:t>
          </a:r>
          <a:r>
            <a:rPr lang="de-AT" sz="2400" kern="1200" dirty="0" smtClean="0"/>
            <a:t> </a:t>
          </a:r>
          <a:r>
            <a:rPr lang="de-AT" sz="2400" kern="1200" dirty="0" err="1" smtClean="0"/>
            <a:t>air</a:t>
          </a:r>
          <a:endParaRPr lang="de-AT" sz="2400" kern="1200" dirty="0"/>
        </a:p>
      </dsp:txBody>
      <dsp:txXfrm>
        <a:off x="3028618" y="855723"/>
        <a:ext cx="4131793" cy="4131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9CA5D-4A99-4E61-AA61-84ADA3368525}">
      <dsp:nvSpPr>
        <dsp:cNvPr id="0" name=""/>
        <dsp:cNvSpPr/>
      </dsp:nvSpPr>
      <dsp:spPr>
        <a:xfrm>
          <a:off x="2094836" y="0"/>
          <a:ext cx="5943599" cy="5943599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kern="1200" dirty="0" smtClean="0"/>
            <a:t>Was hält uns Gesund?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2400" kern="1200" dirty="0" smtClean="0"/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kern="1200" dirty="0" smtClean="0"/>
            <a:t>Kommunikation mit meinen Freunde und meiner Familie,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kern="1200" dirty="0" smtClean="0"/>
            <a:t>Frisch zubereitete Speisen, Obst und Gemüse,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kern="1200" dirty="0" smtClean="0"/>
            <a:t>ausreichend Wasser zu trinken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400" kern="1200" dirty="0" smtClean="0"/>
            <a:t/>
          </a:r>
          <a:br>
            <a:rPr lang="de-AT" sz="2400" kern="1200" dirty="0" smtClean="0"/>
          </a:br>
          <a:r>
            <a:rPr lang="de-AT" sz="2400" kern="1200" dirty="0" smtClean="0"/>
            <a:t>Sport und Bewegung an der frischen Luft</a:t>
          </a:r>
          <a:r>
            <a:rPr lang="de-AT" sz="1800" kern="1200" dirty="0" smtClean="0"/>
            <a:t/>
          </a:r>
          <a:br>
            <a:rPr lang="de-AT" sz="1800" kern="1200" dirty="0" smtClean="0"/>
          </a:br>
          <a:r>
            <a:rPr lang="de-AT" sz="1800" kern="1200" dirty="0" smtClean="0"/>
            <a:t/>
          </a:r>
          <a:br>
            <a:rPr lang="de-AT" sz="1800" kern="1200" dirty="0" smtClean="0"/>
          </a:br>
          <a:r>
            <a:rPr lang="de-AT" sz="1800" kern="1200" dirty="0" smtClean="0"/>
            <a:t/>
          </a:r>
          <a:br>
            <a:rPr lang="de-AT" sz="1800" kern="1200" dirty="0" smtClean="0"/>
          </a:br>
          <a:r>
            <a:rPr lang="de-AT" sz="1800" kern="1200" dirty="0" smtClean="0"/>
            <a:t/>
          </a:r>
          <a:br>
            <a:rPr lang="de-AT" sz="1800" kern="1200" dirty="0" smtClean="0"/>
          </a:br>
          <a:r>
            <a:rPr lang="de-AT" sz="1800" kern="1200" dirty="0" smtClean="0"/>
            <a:t/>
          </a:r>
          <a:br>
            <a:rPr lang="de-AT" sz="1800" kern="1200" dirty="0" smtClean="0"/>
          </a:br>
          <a:endParaRPr lang="de-AT" sz="1800" kern="1200" dirty="0"/>
        </a:p>
      </dsp:txBody>
      <dsp:txXfrm>
        <a:off x="2965256" y="870420"/>
        <a:ext cx="4202759" cy="4202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B885DA-E55A-4B99-B34C-9E04EF17A088}" type="datetimeFigureOut">
              <a:rPr lang="de-AT" smtClean="0"/>
              <a:t>20.07.2017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B8D4A1A-99DC-4B5C-827C-D4D18D14164C}" type="slidenum">
              <a:rPr lang="de-AT" smtClean="0"/>
              <a:t>‹Nr.›</a:t>
            </a:fld>
            <a:endParaRPr lang="de-A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65278" y="477672"/>
            <a:ext cx="7308724" cy="1894825"/>
          </a:xfrm>
        </p:spPr>
        <p:txBody>
          <a:bodyPr>
            <a:normAutofit/>
          </a:bodyPr>
          <a:lstStyle/>
          <a:p>
            <a:r>
              <a:rPr lang="de-AT" dirty="0" err="1" smtClean="0"/>
              <a:t>Healthy</a:t>
            </a:r>
            <a:r>
              <a:rPr lang="de-AT" dirty="0" smtClean="0"/>
              <a:t> </a:t>
            </a:r>
            <a:r>
              <a:rPr lang="de-AT" dirty="0" err="1" smtClean="0"/>
              <a:t>way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living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400" dirty="0" err="1" smtClean="0"/>
              <a:t>Our</a:t>
            </a:r>
            <a:r>
              <a:rPr lang="de-AT" sz="2400" dirty="0" smtClean="0"/>
              <a:t> </a:t>
            </a:r>
            <a:r>
              <a:rPr lang="de-AT" sz="2400" dirty="0" err="1" smtClean="0"/>
              <a:t>activities</a:t>
            </a:r>
            <a:r>
              <a:rPr lang="de-AT" sz="2400" dirty="0" smtClean="0"/>
              <a:t> in </a:t>
            </a:r>
            <a:r>
              <a:rPr lang="de-AT" sz="2400" dirty="0" err="1" smtClean="0"/>
              <a:t>school</a:t>
            </a:r>
            <a:r>
              <a:rPr lang="de-AT" sz="2400" dirty="0" smtClean="0"/>
              <a:t> (Austria)</a:t>
            </a:r>
            <a:endParaRPr lang="de-AT" sz="2400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719408971"/>
              </p:ext>
            </p:extLst>
          </p:nvPr>
        </p:nvGraphicFramePr>
        <p:xfrm>
          <a:off x="655093" y="2497540"/>
          <a:ext cx="9280477" cy="3862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k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43" y="550725"/>
            <a:ext cx="1055370" cy="103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3448" r="26097" b="25123"/>
          <a:stretch/>
        </p:blipFill>
        <p:spPr bwMode="auto">
          <a:xfrm>
            <a:off x="9922328" y="3540578"/>
            <a:ext cx="754380" cy="11049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J:\ \Logos\index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3" y="550725"/>
            <a:ext cx="15621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1520" y="609600"/>
            <a:ext cx="8542482" cy="683623"/>
          </a:xfrm>
        </p:spPr>
        <p:txBody>
          <a:bodyPr>
            <a:normAutofit fontScale="90000"/>
          </a:bodyPr>
          <a:lstStyle/>
          <a:p>
            <a:r>
              <a:rPr lang="de-AT" dirty="0" err="1" smtClean="0"/>
              <a:t>What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healthy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Ernährungspyramide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43" y="1594484"/>
            <a:ext cx="7641771" cy="47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412"/>
            <a:ext cx="6188529" cy="4640809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8180" y="1692295"/>
            <a:ext cx="5543702" cy="4157776"/>
          </a:xfrm>
        </p:spPr>
      </p:pic>
    </p:spTree>
    <p:extLst>
      <p:ext uri="{BB962C8B-B14F-4D97-AF65-F5344CB8AC3E}">
        <p14:creationId xmlns:p14="http://schemas.microsoft.com/office/powerpoint/2010/main" val="38411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75" y="1700745"/>
            <a:ext cx="5115198" cy="4015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1520" y="609599"/>
            <a:ext cx="8934994" cy="1065711"/>
          </a:xfrm>
        </p:spPr>
        <p:txBody>
          <a:bodyPr>
            <a:normAutofit/>
          </a:bodyPr>
          <a:lstStyle/>
          <a:p>
            <a:r>
              <a:rPr lang="de-AT" sz="2400" dirty="0" err="1" smtClean="0"/>
              <a:t>Healthy</a:t>
            </a:r>
            <a:r>
              <a:rPr lang="de-AT" sz="2400" dirty="0" smtClean="0"/>
              <a:t> breakfast in </a:t>
            </a:r>
            <a:r>
              <a:rPr lang="de-AT" sz="2400" dirty="0" err="1" smtClean="0"/>
              <a:t>school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Gesundes Regionales Frühstück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604157" y="5792790"/>
            <a:ext cx="10466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/>
              <a:t>Homemade</a:t>
            </a:r>
            <a:r>
              <a:rPr lang="de-AT" sz="2400" dirty="0" smtClean="0"/>
              <a:t>, </a:t>
            </a:r>
            <a:r>
              <a:rPr lang="de-AT" sz="2400" dirty="0" err="1" smtClean="0"/>
              <a:t>brown</a:t>
            </a:r>
            <a:r>
              <a:rPr lang="de-AT" sz="2400" dirty="0" smtClean="0"/>
              <a:t> </a:t>
            </a:r>
            <a:r>
              <a:rPr lang="de-AT" sz="2400" dirty="0" err="1" smtClean="0"/>
              <a:t>bread</a:t>
            </a:r>
            <a:r>
              <a:rPr lang="de-AT" sz="2400" dirty="0" smtClean="0"/>
              <a:t>, </a:t>
            </a:r>
            <a:r>
              <a:rPr lang="de-AT" sz="2400" dirty="0" err="1" smtClean="0"/>
              <a:t>jam</a:t>
            </a:r>
            <a:r>
              <a:rPr lang="de-AT" sz="2400" dirty="0" smtClean="0"/>
              <a:t>, </a:t>
            </a:r>
            <a:r>
              <a:rPr lang="de-AT" sz="2400" dirty="0" err="1" smtClean="0"/>
              <a:t>honey</a:t>
            </a:r>
            <a:r>
              <a:rPr lang="de-AT" sz="2400" dirty="0" smtClean="0"/>
              <a:t>, </a:t>
            </a:r>
            <a:r>
              <a:rPr lang="de-AT" sz="2400" dirty="0" err="1" smtClean="0"/>
              <a:t>ceral</a:t>
            </a:r>
            <a:r>
              <a:rPr lang="de-AT" sz="2400" dirty="0" smtClean="0"/>
              <a:t> and </a:t>
            </a:r>
            <a:r>
              <a:rPr lang="de-AT" sz="2400" dirty="0" err="1" smtClean="0"/>
              <a:t>herbal</a:t>
            </a:r>
            <a:r>
              <a:rPr lang="de-AT" sz="2400" dirty="0" smtClean="0"/>
              <a:t> </a:t>
            </a:r>
            <a:r>
              <a:rPr lang="de-AT" sz="2400" dirty="0" err="1" smtClean="0"/>
              <a:t>tea</a:t>
            </a:r>
            <a:endParaRPr lang="de-AT" sz="2400" dirty="0" smtClean="0"/>
          </a:p>
          <a:p>
            <a:r>
              <a:rPr lang="de-AT" sz="2400" dirty="0" smtClean="0"/>
              <a:t>, Selbstgebackenes </a:t>
            </a:r>
            <a:r>
              <a:rPr lang="de-AT" sz="2400" dirty="0" err="1" smtClean="0"/>
              <a:t>Brot,Marmelade</a:t>
            </a:r>
            <a:r>
              <a:rPr lang="de-AT" sz="2400" dirty="0" smtClean="0"/>
              <a:t>, Honig, Müsli und Kräutertee</a:t>
            </a:r>
            <a:endParaRPr lang="de-AT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675310"/>
            <a:ext cx="5176157" cy="38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5" y="1698170"/>
            <a:ext cx="5334001" cy="40005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6" y="1698170"/>
            <a:ext cx="518160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00" y="1774916"/>
            <a:ext cx="5079271" cy="38094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76" y="1774915"/>
            <a:ext cx="5079271" cy="38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Urban </a:t>
            </a:r>
            <a:r>
              <a:rPr lang="de-AT" dirty="0" err="1" smtClean="0"/>
              <a:t>gardening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„</a:t>
            </a:r>
            <a:r>
              <a:rPr lang="de-AT" dirty="0" err="1" smtClean="0"/>
              <a:t>Garteln</a:t>
            </a:r>
            <a:r>
              <a:rPr lang="de-AT" dirty="0" smtClean="0"/>
              <a:t>“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821999"/>
            <a:ext cx="4608793" cy="3453800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03" y="1736630"/>
            <a:ext cx="4708255" cy="35311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88029" y="5600700"/>
            <a:ext cx="7674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/>
              <a:t>Planting</a:t>
            </a:r>
            <a:r>
              <a:rPr lang="de-AT" sz="2400" dirty="0" smtClean="0"/>
              <a:t> </a:t>
            </a:r>
            <a:r>
              <a:rPr lang="de-AT" sz="2400" dirty="0" err="1" smtClean="0"/>
              <a:t>differnt</a:t>
            </a:r>
            <a:r>
              <a:rPr lang="de-AT" sz="2400" dirty="0" smtClean="0"/>
              <a:t> </a:t>
            </a:r>
            <a:r>
              <a:rPr lang="de-AT" sz="2400" dirty="0" err="1" smtClean="0"/>
              <a:t>seeds</a:t>
            </a:r>
            <a:r>
              <a:rPr lang="de-AT" sz="2400" dirty="0" smtClean="0"/>
              <a:t>  - Einpflanzen verschiedener Samen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4252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7" y="500470"/>
            <a:ext cx="4192087" cy="31440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98" y="1236073"/>
            <a:ext cx="5492931" cy="41196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1" y="3295922"/>
            <a:ext cx="4075614" cy="30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" y="410663"/>
            <a:ext cx="5308964" cy="39817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5" y="1683477"/>
            <a:ext cx="5462450" cy="409683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18456" y="4689565"/>
            <a:ext cx="4882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First </a:t>
            </a:r>
            <a:r>
              <a:rPr lang="de-AT" sz="2400" dirty="0" err="1" smtClean="0"/>
              <a:t>results</a:t>
            </a:r>
            <a:r>
              <a:rPr lang="de-AT" sz="2400" dirty="0" smtClean="0"/>
              <a:t>! </a:t>
            </a:r>
          </a:p>
          <a:p>
            <a:r>
              <a:rPr lang="de-AT" sz="2400" dirty="0" smtClean="0"/>
              <a:t>Die ersten Ergebnisse!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3205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1" y="166549"/>
            <a:ext cx="7338062" cy="5148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16180" y="5403123"/>
            <a:ext cx="777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/>
              <a:t>We</a:t>
            </a:r>
            <a:r>
              <a:rPr lang="de-AT" sz="2400" dirty="0" smtClean="0"/>
              <a:t> </a:t>
            </a:r>
            <a:r>
              <a:rPr lang="de-AT" sz="2400" dirty="0" err="1" smtClean="0"/>
              <a:t>put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little</a:t>
            </a:r>
            <a:r>
              <a:rPr lang="de-AT" sz="2400" dirty="0" smtClean="0"/>
              <a:t> </a:t>
            </a:r>
            <a:r>
              <a:rPr lang="de-AT" sz="2400" dirty="0" err="1" smtClean="0"/>
              <a:t>plants</a:t>
            </a:r>
            <a:r>
              <a:rPr lang="de-AT" sz="2400" dirty="0" smtClean="0"/>
              <a:t> outside in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schoolyard</a:t>
            </a:r>
            <a:r>
              <a:rPr lang="de-AT" sz="2400" dirty="0" smtClean="0"/>
              <a:t>! </a:t>
            </a:r>
          </a:p>
          <a:p>
            <a:r>
              <a:rPr lang="de-AT" sz="2400" dirty="0" smtClean="0"/>
              <a:t>Die Setzlinge wurden im Schulhof eingesetzt.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60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400" dirty="0" smtClean="0"/>
              <a:t>A </a:t>
            </a:r>
            <a:r>
              <a:rPr lang="de-AT" sz="2400" dirty="0" err="1" smtClean="0"/>
              <a:t>day</a:t>
            </a:r>
            <a:r>
              <a:rPr lang="de-AT" sz="2400" dirty="0" smtClean="0"/>
              <a:t> out in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nature</a:t>
            </a:r>
            <a:r>
              <a:rPr lang="de-AT" sz="2400" dirty="0" smtClean="0"/>
              <a:t> </a:t>
            </a:r>
            <a:r>
              <a:rPr lang="de-AT" sz="2400" dirty="0" err="1" smtClean="0"/>
              <a:t>learing</a:t>
            </a:r>
            <a:r>
              <a:rPr lang="de-AT" sz="2400" dirty="0" smtClean="0"/>
              <a:t> </a:t>
            </a:r>
            <a:r>
              <a:rPr lang="de-AT" sz="2400" dirty="0" err="1" smtClean="0"/>
              <a:t>about</a:t>
            </a:r>
            <a:r>
              <a:rPr lang="de-AT" sz="2400" dirty="0"/>
              <a:t> </a:t>
            </a:r>
            <a:r>
              <a:rPr lang="de-AT" sz="2400" dirty="0" smtClean="0"/>
              <a:t>regional </a:t>
            </a:r>
            <a:r>
              <a:rPr lang="de-AT" sz="2400" dirty="0" err="1" smtClean="0"/>
              <a:t>herbs</a:t>
            </a:r>
            <a:r>
              <a:rPr lang="de-AT" sz="2400" dirty="0" smtClean="0"/>
              <a:t>!</a:t>
            </a:r>
            <a:br>
              <a:rPr lang="de-AT" sz="2400" dirty="0" smtClean="0"/>
            </a:br>
            <a:r>
              <a:rPr lang="de-AT" sz="2400" dirty="0" smtClean="0"/>
              <a:t>Kräuterwanderung hinter dem Schulhaus!</a:t>
            </a:r>
            <a:endParaRPr lang="de-AT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7" y="1463688"/>
            <a:ext cx="6302829" cy="4728388"/>
          </a:xfrm>
        </p:spPr>
      </p:pic>
    </p:spTree>
    <p:extLst>
      <p:ext uri="{BB962C8B-B14F-4D97-AF65-F5344CB8AC3E}">
        <p14:creationId xmlns:p14="http://schemas.microsoft.com/office/powerpoint/2010/main" val="17386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65278" y="477672"/>
            <a:ext cx="7308724" cy="1894825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Wie kann man Gesünder Leben?</a:t>
            </a:r>
            <a:br>
              <a:rPr lang="de-AT" dirty="0" smtClean="0"/>
            </a:br>
            <a:r>
              <a:rPr lang="de-AT" sz="2400" dirty="0" smtClean="0"/>
              <a:t>Projektaktivitäten der </a:t>
            </a:r>
            <a:br>
              <a:rPr lang="de-AT" sz="2400" dirty="0" smtClean="0"/>
            </a:br>
            <a:r>
              <a:rPr lang="de-AT" sz="2400" dirty="0" smtClean="0"/>
              <a:t>VS Scheffau(Austria)</a:t>
            </a:r>
            <a:endParaRPr lang="de-AT" sz="2400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916439869"/>
              </p:ext>
            </p:extLst>
          </p:nvPr>
        </p:nvGraphicFramePr>
        <p:xfrm>
          <a:off x="655093" y="2497540"/>
          <a:ext cx="9280477" cy="3862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5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5211" y="4193178"/>
            <a:ext cx="8673111" cy="418012"/>
          </a:xfrm>
        </p:spPr>
        <p:txBody>
          <a:bodyPr>
            <a:normAutofit/>
          </a:bodyPr>
          <a:lstStyle/>
          <a:p>
            <a:r>
              <a:rPr lang="de-AT" sz="1600" dirty="0" smtClean="0">
                <a:solidFill>
                  <a:schemeClr val="tx1"/>
                </a:solidFill>
              </a:rPr>
              <a:t>.</a:t>
            </a:r>
            <a:endParaRPr lang="de-AT" sz="1600" dirty="0">
              <a:solidFill>
                <a:schemeClr val="tx1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5" y="1100000"/>
            <a:ext cx="5413105" cy="4059829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36" y="1100000"/>
            <a:ext cx="5391334" cy="4043500"/>
          </a:xfrm>
        </p:spPr>
      </p:pic>
      <p:sp>
        <p:nvSpPr>
          <p:cNvPr id="7" name="Rechteck 6"/>
          <p:cNvSpPr/>
          <p:nvPr/>
        </p:nvSpPr>
        <p:spPr>
          <a:xfrm>
            <a:off x="1022169" y="5522744"/>
            <a:ext cx="10391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 err="1"/>
              <a:t>Collecting</a:t>
            </a:r>
            <a:r>
              <a:rPr lang="de-AT" sz="2400" dirty="0"/>
              <a:t> and </a:t>
            </a:r>
            <a:r>
              <a:rPr lang="de-AT" sz="2400" dirty="0" err="1"/>
              <a:t>learning</a:t>
            </a:r>
            <a:r>
              <a:rPr lang="de-AT" sz="2400" dirty="0"/>
              <a:t> </a:t>
            </a:r>
            <a:r>
              <a:rPr lang="de-AT" sz="2400" dirty="0" err="1"/>
              <a:t>about</a:t>
            </a:r>
            <a:r>
              <a:rPr lang="de-AT" sz="2400" dirty="0"/>
              <a:t> </a:t>
            </a:r>
            <a:r>
              <a:rPr lang="de-AT" sz="2400" dirty="0" smtClean="0"/>
              <a:t> </a:t>
            </a:r>
            <a:r>
              <a:rPr lang="de-AT" sz="2400" dirty="0" err="1" smtClean="0"/>
              <a:t>herbs</a:t>
            </a:r>
            <a:r>
              <a:rPr lang="de-AT" sz="2400" dirty="0"/>
              <a:t>, </a:t>
            </a:r>
            <a:r>
              <a:rPr lang="de-AT" sz="2400" dirty="0" err="1"/>
              <a:t>that</a:t>
            </a:r>
            <a:r>
              <a:rPr lang="de-AT" sz="2400" dirty="0"/>
              <a:t> </a:t>
            </a:r>
            <a:r>
              <a:rPr lang="de-AT" sz="2400" dirty="0" err="1"/>
              <a:t>are</a:t>
            </a:r>
            <a:r>
              <a:rPr lang="de-AT" sz="2400" dirty="0"/>
              <a:t> </a:t>
            </a:r>
            <a:r>
              <a:rPr lang="de-AT" sz="2400" dirty="0" err="1" smtClean="0"/>
              <a:t>growing</a:t>
            </a:r>
            <a:r>
              <a:rPr lang="de-AT" sz="2400" dirty="0" smtClean="0"/>
              <a:t>  </a:t>
            </a:r>
            <a:r>
              <a:rPr lang="de-AT" sz="2400" dirty="0" err="1" smtClean="0"/>
              <a:t>near</a:t>
            </a:r>
            <a:r>
              <a:rPr lang="de-AT" sz="2400" dirty="0" smtClean="0"/>
              <a:t> </a:t>
            </a:r>
            <a:r>
              <a:rPr lang="de-AT" sz="2400" dirty="0" err="1" smtClean="0"/>
              <a:t>schoolground</a:t>
            </a:r>
            <a:r>
              <a:rPr lang="de-AT" sz="2400" dirty="0" smtClean="0"/>
              <a:t>.</a:t>
            </a:r>
          </a:p>
          <a:p>
            <a:r>
              <a:rPr lang="de-AT" sz="2400" dirty="0" smtClean="0"/>
              <a:t>Kräuter kennenlernen und sammeln in der Schulnähe.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8276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52" y="225333"/>
            <a:ext cx="4280263" cy="321019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6" y="205738"/>
            <a:ext cx="4306389" cy="32297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55" y="3543300"/>
            <a:ext cx="4175760" cy="32918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05" y="3566160"/>
            <a:ext cx="435864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6" y="246561"/>
            <a:ext cx="4182290" cy="31367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290" y="806177"/>
            <a:ext cx="4189548" cy="314216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8" y="3495582"/>
            <a:ext cx="4079963" cy="30599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94711" y="5058586"/>
            <a:ext cx="7310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/>
              <a:t>We</a:t>
            </a:r>
            <a:r>
              <a:rPr lang="de-AT" sz="2400" dirty="0" smtClean="0"/>
              <a:t> </a:t>
            </a:r>
            <a:r>
              <a:rPr lang="de-AT" sz="2400" dirty="0" err="1" smtClean="0"/>
              <a:t>tried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herbs</a:t>
            </a:r>
            <a:r>
              <a:rPr lang="de-AT" sz="2400" dirty="0" smtClean="0"/>
              <a:t>  </a:t>
            </a:r>
            <a:r>
              <a:rPr lang="de-AT" sz="2400" dirty="0" err="1" smtClean="0"/>
              <a:t>for</a:t>
            </a:r>
            <a:r>
              <a:rPr lang="de-AT" sz="2400" dirty="0" smtClean="0"/>
              <a:t> </a:t>
            </a:r>
            <a:r>
              <a:rPr lang="de-AT" sz="2400" dirty="0" err="1" smtClean="0"/>
              <a:t>our</a:t>
            </a:r>
            <a:r>
              <a:rPr lang="de-AT" sz="2400" dirty="0" smtClean="0"/>
              <a:t> break </a:t>
            </a:r>
            <a:r>
              <a:rPr lang="de-AT" sz="2400" dirty="0" err="1" smtClean="0"/>
              <a:t>snack</a:t>
            </a:r>
            <a:r>
              <a:rPr lang="de-AT" sz="2400" dirty="0" smtClean="0"/>
              <a:t> – on </a:t>
            </a:r>
            <a:r>
              <a:rPr lang="de-AT" sz="2400" dirty="0" err="1" smtClean="0"/>
              <a:t>the</a:t>
            </a:r>
            <a:r>
              <a:rPr lang="de-AT" sz="2400" dirty="0" smtClean="0"/>
              <a:t> </a:t>
            </a:r>
            <a:r>
              <a:rPr lang="de-AT" sz="2400" dirty="0" err="1" smtClean="0"/>
              <a:t>bread</a:t>
            </a:r>
            <a:r>
              <a:rPr lang="de-AT" sz="2400" dirty="0" smtClean="0"/>
              <a:t> and </a:t>
            </a:r>
            <a:r>
              <a:rPr lang="de-AT" sz="2400" dirty="0" err="1" smtClean="0"/>
              <a:t>as</a:t>
            </a:r>
            <a:r>
              <a:rPr lang="de-AT" sz="2400" dirty="0" smtClean="0"/>
              <a:t> a </a:t>
            </a:r>
            <a:r>
              <a:rPr lang="de-AT" sz="2400" dirty="0" err="1" smtClean="0"/>
              <a:t>drink</a:t>
            </a:r>
            <a:r>
              <a:rPr lang="de-AT" sz="2400" dirty="0" smtClean="0"/>
              <a:t> .</a:t>
            </a:r>
          </a:p>
          <a:p>
            <a:r>
              <a:rPr lang="de-AT" sz="2400" dirty="0" smtClean="0"/>
              <a:t>Verkostung </a:t>
            </a:r>
            <a:r>
              <a:rPr lang="de-AT" sz="2400" dirty="0"/>
              <a:t>der gesammelten </a:t>
            </a:r>
            <a:r>
              <a:rPr lang="de-AT" sz="2400" dirty="0" smtClean="0"/>
              <a:t>Kräuter, auf dem Brot und als Getränk.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7060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48" y="649875"/>
            <a:ext cx="5120643" cy="384048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3" y="649875"/>
            <a:ext cx="5273042" cy="395478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05393" y="5223356"/>
            <a:ext cx="1053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/>
              <a:t>We</a:t>
            </a:r>
            <a:r>
              <a:rPr lang="de-AT" sz="2400" dirty="0" smtClean="0"/>
              <a:t> </a:t>
            </a:r>
            <a:r>
              <a:rPr lang="de-AT" sz="2400" dirty="0" err="1" smtClean="0"/>
              <a:t>learnt</a:t>
            </a:r>
            <a:r>
              <a:rPr lang="de-AT" sz="2400" dirty="0" smtClean="0"/>
              <a:t> </a:t>
            </a:r>
            <a:r>
              <a:rPr lang="de-AT" sz="2400" dirty="0" err="1" smtClean="0"/>
              <a:t>how</a:t>
            </a:r>
            <a:r>
              <a:rPr lang="de-AT" sz="2400" dirty="0" smtClean="0"/>
              <a:t> </a:t>
            </a:r>
            <a:r>
              <a:rPr lang="de-AT" sz="2400" dirty="0" err="1" smtClean="0"/>
              <a:t>to</a:t>
            </a:r>
            <a:r>
              <a:rPr lang="de-AT" sz="2400" dirty="0" smtClean="0"/>
              <a:t> </a:t>
            </a:r>
            <a:r>
              <a:rPr lang="de-AT" sz="2400" dirty="0" err="1" smtClean="0"/>
              <a:t>make</a:t>
            </a:r>
            <a:r>
              <a:rPr lang="de-AT" sz="2400" dirty="0" smtClean="0"/>
              <a:t> a </a:t>
            </a:r>
            <a:r>
              <a:rPr lang="de-AT" sz="2400" dirty="0" err="1" smtClean="0"/>
              <a:t>coughing</a:t>
            </a:r>
            <a:r>
              <a:rPr lang="de-AT" sz="2400" dirty="0" smtClean="0"/>
              <a:t> </a:t>
            </a:r>
            <a:r>
              <a:rPr lang="de-AT" sz="2400" dirty="0" err="1" smtClean="0"/>
              <a:t>sirup</a:t>
            </a:r>
            <a:r>
              <a:rPr lang="de-AT" sz="2400" dirty="0" smtClean="0"/>
              <a:t>.</a:t>
            </a:r>
          </a:p>
          <a:p>
            <a:r>
              <a:rPr lang="de-AT" sz="2400" dirty="0" smtClean="0"/>
              <a:t>Wir produzierten aus den Kräutern einen natürlichen Hustensirup.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5227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55171" y="496490"/>
            <a:ext cx="11446329" cy="186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 </a:t>
            </a:r>
            <a:r>
              <a:rPr lang="de-AT" sz="2400" dirty="0" err="1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Garlic</a:t>
            </a:r>
            <a:r>
              <a:rPr lang="de-AT" sz="2400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in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leaves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wild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garlic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suchten </a:t>
            </a:r>
            <a:r>
              <a:rPr lang="de-A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Bärlauchblätter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dies als Pesto zu verarbeiten.</a:t>
            </a:r>
            <a:endParaRPr lang="de-AT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4" y="2694215"/>
            <a:ext cx="4907280" cy="36804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2694215"/>
            <a:ext cx="4907280" cy="36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52697" y="365761"/>
            <a:ext cx="10728959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leaves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pieces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parmesan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Die Blätter wurden geschnitten und  mit Nüssen und Parmesan  gemixt.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2181497"/>
            <a:ext cx="5364480" cy="40233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77" y="2181497"/>
            <a:ext cx="536448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478485" y="326570"/>
            <a:ext cx="3282043" cy="5434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boiling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glasses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emptied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glasses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also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stickers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glasses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decorated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Pesto wurde in heiß ausgespülte Gläser gefüllt, beschriftet und nett dekoriert.</a:t>
            </a:r>
            <a:endParaRPr lang="de-AT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4" y="495369"/>
            <a:ext cx="6850649" cy="51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177214"/>
            <a:ext cx="6515100" cy="46242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7413171" y="785328"/>
            <a:ext cx="3690258" cy="603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wonderful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easter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Pesto </a:t>
            </a:r>
            <a:r>
              <a:rPr lang="de-A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either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top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noodles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bread</a:t>
            </a:r>
            <a:r>
              <a:rPr lang="de-AT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hatte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wir ein tolles </a:t>
            </a: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Ostergeschenk für unsere Eltern.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verwenden es entweder auf gekochten Nudeln oder einem Butterbrot</a:t>
            </a:r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AT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AT" sz="2400" dirty="0" err="1" smtClean="0">
                <a:solidFill>
                  <a:srgbClr val="FFC000"/>
                </a:solidFill>
              </a:rPr>
              <a:t>We</a:t>
            </a:r>
            <a:r>
              <a:rPr lang="de-AT" sz="2400" dirty="0" smtClean="0">
                <a:solidFill>
                  <a:srgbClr val="FFC000"/>
                </a:solidFill>
              </a:rPr>
              <a:t> </a:t>
            </a:r>
            <a:r>
              <a:rPr lang="de-AT" sz="2400" dirty="0" err="1" smtClean="0">
                <a:solidFill>
                  <a:srgbClr val="FFC000"/>
                </a:solidFill>
              </a:rPr>
              <a:t>tried</a:t>
            </a:r>
            <a:r>
              <a:rPr lang="de-AT" sz="2400" dirty="0" smtClean="0">
                <a:solidFill>
                  <a:srgbClr val="FFC000"/>
                </a:solidFill>
              </a:rPr>
              <a:t> different </a:t>
            </a:r>
            <a:r>
              <a:rPr lang="de-AT" sz="2400" dirty="0" err="1" smtClean="0">
                <a:solidFill>
                  <a:srgbClr val="FFC000"/>
                </a:solidFill>
              </a:rPr>
              <a:t>sport</a:t>
            </a:r>
            <a:r>
              <a:rPr lang="de-AT" sz="2400" dirty="0" smtClean="0">
                <a:solidFill>
                  <a:srgbClr val="FFC000"/>
                </a:solidFill>
              </a:rPr>
              <a:t> like </a:t>
            </a:r>
            <a:r>
              <a:rPr lang="de-AT" sz="2400" dirty="0" err="1" smtClean="0">
                <a:solidFill>
                  <a:srgbClr val="FFC000"/>
                </a:solidFill>
              </a:rPr>
              <a:t>judo</a:t>
            </a:r>
            <a:r>
              <a:rPr lang="de-AT" sz="2400" dirty="0" smtClean="0">
                <a:solidFill>
                  <a:srgbClr val="FFC000"/>
                </a:solidFill>
              </a:rPr>
              <a:t>, </a:t>
            </a:r>
            <a:r>
              <a:rPr lang="de-AT" sz="2400" dirty="0" err="1" smtClean="0">
                <a:solidFill>
                  <a:srgbClr val="FFC000"/>
                </a:solidFill>
              </a:rPr>
              <a:t>cross-country</a:t>
            </a:r>
            <a:r>
              <a:rPr lang="de-AT" sz="2400" dirty="0" smtClean="0">
                <a:solidFill>
                  <a:srgbClr val="FFC000"/>
                </a:solidFill>
              </a:rPr>
              <a:t> </a:t>
            </a:r>
            <a:r>
              <a:rPr lang="de-AT" sz="2400" dirty="0" err="1" smtClean="0">
                <a:solidFill>
                  <a:srgbClr val="FFC000"/>
                </a:solidFill>
              </a:rPr>
              <a:t>skiing</a:t>
            </a:r>
            <a:r>
              <a:rPr lang="de-AT" sz="2400" dirty="0" smtClean="0">
                <a:solidFill>
                  <a:srgbClr val="FFC000"/>
                </a:solidFill>
              </a:rPr>
              <a:t>, …..</a:t>
            </a:r>
            <a:br>
              <a:rPr lang="de-AT" sz="2400" dirty="0" smtClean="0">
                <a:solidFill>
                  <a:srgbClr val="FFC000"/>
                </a:solidFill>
              </a:rPr>
            </a:br>
            <a:r>
              <a:rPr lang="de-AT" sz="2400" dirty="0" smtClean="0">
                <a:solidFill>
                  <a:srgbClr val="FFC000"/>
                </a:solidFill>
              </a:rPr>
              <a:t>Wir probierten neue Sportarten wie Judo, Langlaufen….</a:t>
            </a:r>
            <a:endParaRPr lang="de-AT" sz="2400" dirty="0">
              <a:solidFill>
                <a:srgbClr val="FFC000"/>
              </a:solidFill>
            </a:endParaRPr>
          </a:p>
        </p:txBody>
      </p:sp>
      <p:pic>
        <p:nvPicPr>
          <p:cNvPr id="2051" name="Picture 3" descr="I:\DCIM\103_PANA\2016-17\P1030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14" y="1600200"/>
            <a:ext cx="5769551" cy="43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" y="1600200"/>
            <a:ext cx="5769428" cy="43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92288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5" y="1790065"/>
            <a:ext cx="53752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4286317742"/>
              </p:ext>
            </p:extLst>
          </p:nvPr>
        </p:nvGraphicFramePr>
        <p:xfrm>
          <a:off x="906434" y="401443"/>
          <a:ext cx="10189029" cy="5843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flipH="1">
            <a:off x="3122024" y="5538651"/>
            <a:ext cx="396480" cy="842344"/>
          </a:xfrm>
        </p:spPr>
        <p:txBody>
          <a:bodyPr/>
          <a:lstStyle/>
          <a:p>
            <a:pPr lvl="2"/>
            <a:endParaRPr lang="de-AT" dirty="0"/>
          </a:p>
          <a:p>
            <a:pPr lvl="2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2132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400" dirty="0" err="1" smtClean="0"/>
              <a:t>Sportday</a:t>
            </a:r>
            <a:endParaRPr lang="de-AT" sz="2400" dirty="0"/>
          </a:p>
        </p:txBody>
      </p:sp>
      <p:pic>
        <p:nvPicPr>
          <p:cNvPr id="3074" name="Picture 2" descr="I:\DCIM\104_PANA\P10402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843881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DCIM\104_PANA\P1040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00" y="1843881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DCIM\104_PANA\P1040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524555"/>
            <a:ext cx="7966432" cy="59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787025517"/>
              </p:ext>
            </p:extLst>
          </p:nvPr>
        </p:nvGraphicFramePr>
        <p:xfrm>
          <a:off x="906435" y="301083"/>
          <a:ext cx="10133272" cy="594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flipH="1">
            <a:off x="3122024" y="5538651"/>
            <a:ext cx="396480" cy="842344"/>
          </a:xfrm>
        </p:spPr>
        <p:txBody>
          <a:bodyPr/>
          <a:lstStyle/>
          <a:p>
            <a:pPr lvl="2"/>
            <a:endParaRPr lang="de-AT" dirty="0"/>
          </a:p>
          <a:p>
            <a:pPr lvl="2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05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0493" y="475162"/>
            <a:ext cx="6858000" cy="62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8"/>
            <a:ext cx="4568585" cy="537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29" y="155853"/>
            <a:ext cx="5223264" cy="597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54" y="3263399"/>
            <a:ext cx="4615815" cy="5360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dirty="0" smtClean="0"/>
              <a:t>Workshop </a:t>
            </a:r>
            <a:r>
              <a:rPr lang="de-AT" sz="3200" dirty="0" err="1" smtClean="0"/>
              <a:t>with</a:t>
            </a:r>
            <a:r>
              <a:rPr lang="de-AT" sz="3200" dirty="0" smtClean="0"/>
              <a:t> a </a:t>
            </a:r>
            <a:r>
              <a:rPr lang="de-AT" sz="3200" dirty="0" err="1" smtClean="0"/>
              <a:t>nutrist</a:t>
            </a:r>
            <a:r>
              <a:rPr lang="de-AT" sz="3200" dirty="0" smtClean="0"/>
              <a:t/>
            </a:r>
            <a:br>
              <a:rPr lang="de-AT" sz="3200" dirty="0" smtClean="0"/>
            </a:br>
            <a:r>
              <a:rPr lang="de-AT" sz="3200" dirty="0" smtClean="0"/>
              <a:t>Workshop mit Ernährungsberaterin</a:t>
            </a:r>
            <a:endParaRPr lang="de-AT" sz="3200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70" y="2294154"/>
            <a:ext cx="4758645" cy="3567803"/>
          </a:xfrm>
        </p:spPr>
      </p:pic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71" y="2294154"/>
            <a:ext cx="4715088" cy="3535146"/>
          </a:xfrm>
        </p:spPr>
      </p:pic>
    </p:spTree>
    <p:extLst>
      <p:ext uri="{BB962C8B-B14F-4D97-AF65-F5344CB8AC3E}">
        <p14:creationId xmlns:p14="http://schemas.microsoft.com/office/powerpoint/2010/main" val="404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446</Words>
  <Application>Microsoft Office PowerPoint</Application>
  <PresentationFormat>Benutzerdefiniert</PresentationFormat>
  <Paragraphs>56</Paragraphs>
  <Slides>31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Ananke</vt:lpstr>
      <vt:lpstr>Healthy way of living Our activities in school (Austria)</vt:lpstr>
      <vt:lpstr>Wie kann man Gesünder Leben? Projektaktivitäten der  VS Scheffau(Austria)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Workshop with a nutrist Workshop mit Ernährungsberaterin</vt:lpstr>
      <vt:lpstr>What is healthy Ernährungspyramide</vt:lpstr>
      <vt:lpstr>PowerPoint-Präsentation</vt:lpstr>
      <vt:lpstr>Healthy breakfast in school Gesundes Regionales Frühstück</vt:lpstr>
      <vt:lpstr>PowerPoint-Präsentation</vt:lpstr>
      <vt:lpstr>PowerPoint-Präsentation</vt:lpstr>
      <vt:lpstr>Urban gardening „Garteln“</vt:lpstr>
      <vt:lpstr>PowerPoint-Präsentation</vt:lpstr>
      <vt:lpstr>PowerPoint-Präsentation</vt:lpstr>
      <vt:lpstr>PowerPoint-Präsentation</vt:lpstr>
      <vt:lpstr>A day out in the nature learing about regional herbs! Kräuterwanderung hinter dem Schulhaus!</vt:lpstr>
      <vt:lpstr>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 tried different sport like judo, cross-country skiing, ….. Wir probierten neue Sportarten wie Judo, Langlaufen….</vt:lpstr>
      <vt:lpstr>PowerPoint-Präsentation</vt:lpstr>
      <vt:lpstr>Sportday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produce a product</dc:title>
  <dc:creator>gs</dc:creator>
  <cp:lastModifiedBy>Monika Ikache</cp:lastModifiedBy>
  <cp:revision>38</cp:revision>
  <dcterms:created xsi:type="dcterms:W3CDTF">2017-05-08T10:36:59Z</dcterms:created>
  <dcterms:modified xsi:type="dcterms:W3CDTF">2017-07-20T18:09:07Z</dcterms:modified>
</cp:coreProperties>
</file>