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5" r:id="rId4"/>
    <p:sldId id="268" r:id="rId5"/>
    <p:sldId id="269" r:id="rId6"/>
    <p:sldId id="270" r:id="rId7"/>
    <p:sldId id="271" r:id="rId8"/>
    <p:sldId id="272" r:id="rId9"/>
    <p:sldId id="273" r:id="rId10"/>
    <p:sldId id="267" r:id="rId11"/>
    <p:sldId id="266" r:id="rId12"/>
    <p:sldId id="262" r:id="rId13"/>
    <p:sldId id="264" r:id="rId14"/>
    <p:sldId id="263" r:id="rId15"/>
    <p:sldId id="274" r:id="rId16"/>
    <p:sldId id="258" r:id="rId17"/>
    <p:sldId id="260" r:id="rId18"/>
    <p:sldId id="257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9" r:id="rId31"/>
    <p:sldId id="290" r:id="rId32"/>
    <p:sldId id="291" r:id="rId33"/>
    <p:sldId id="286" r:id="rId34"/>
    <p:sldId id="292" r:id="rId35"/>
    <p:sldId id="287" r:id="rId36"/>
    <p:sldId id="288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AF3ED5-E8B6-4A5A-95F9-96AFCB32FE2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AT"/>
        </a:p>
      </dgm:t>
    </dgm:pt>
    <dgm:pt modelId="{30C888F7-44E9-4F9C-9024-DD32D0619080}">
      <dgm:prSet/>
      <dgm:spPr/>
      <dgm:t>
        <a:bodyPr/>
        <a:lstStyle/>
        <a:p>
          <a:pPr rtl="0"/>
          <a:r>
            <a:rPr lang="de-AT" dirty="0" err="1" smtClean="0"/>
            <a:t>Together</a:t>
          </a:r>
          <a:r>
            <a:rPr lang="de-AT" dirty="0" smtClean="0"/>
            <a:t> </a:t>
          </a:r>
          <a:r>
            <a:rPr lang="de-AT" dirty="0" err="1" smtClean="0"/>
            <a:t>we</a:t>
          </a:r>
          <a:r>
            <a:rPr lang="de-AT" dirty="0" smtClean="0"/>
            <a:t> </a:t>
          </a:r>
          <a:r>
            <a:rPr lang="de-AT" dirty="0" err="1" smtClean="0"/>
            <a:t>are</a:t>
          </a:r>
          <a:r>
            <a:rPr lang="de-AT" dirty="0" smtClean="0"/>
            <a:t> strong!</a:t>
          </a:r>
          <a:endParaRPr lang="de-AT" dirty="0"/>
        </a:p>
      </dgm:t>
    </dgm:pt>
    <dgm:pt modelId="{29C0E3E6-5005-4C2E-8090-01E7D56D2D13}" type="parTrans" cxnId="{786303CB-F30D-402A-8EF8-0759CE7066E7}">
      <dgm:prSet/>
      <dgm:spPr/>
      <dgm:t>
        <a:bodyPr/>
        <a:lstStyle/>
        <a:p>
          <a:endParaRPr lang="de-AT"/>
        </a:p>
      </dgm:t>
    </dgm:pt>
    <dgm:pt modelId="{4D403351-875F-4F76-A563-D2E8E878C0C3}" type="sibTrans" cxnId="{786303CB-F30D-402A-8EF8-0759CE7066E7}">
      <dgm:prSet/>
      <dgm:spPr/>
      <dgm:t>
        <a:bodyPr/>
        <a:lstStyle/>
        <a:p>
          <a:endParaRPr lang="de-AT"/>
        </a:p>
      </dgm:t>
    </dgm:pt>
    <dgm:pt modelId="{7F965E8A-1316-40A5-9903-185CF33BB40D}" type="pres">
      <dgm:prSet presAssocID="{A2AF3ED5-E8B6-4A5A-95F9-96AFCB32FE2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9713605F-8303-49BC-AAEC-10AE37597A5A}" type="pres">
      <dgm:prSet presAssocID="{A2AF3ED5-E8B6-4A5A-95F9-96AFCB32FE24}" presName="arrow" presStyleLbl="bgShp" presStyleIdx="0" presStyleCnt="1"/>
      <dgm:spPr/>
    </dgm:pt>
    <dgm:pt modelId="{3E6AB87B-7546-4089-B9F6-49FC93C5A368}" type="pres">
      <dgm:prSet presAssocID="{A2AF3ED5-E8B6-4A5A-95F9-96AFCB32FE24}" presName="linearProcess" presStyleCnt="0"/>
      <dgm:spPr/>
    </dgm:pt>
    <dgm:pt modelId="{67D7A2DA-8FD1-446B-86B5-527A33ABE540}" type="pres">
      <dgm:prSet presAssocID="{30C888F7-44E9-4F9C-9024-DD32D0619080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FECEDE3F-8001-4E61-BA45-3D2E837291F5}" type="presOf" srcId="{A2AF3ED5-E8B6-4A5A-95F9-96AFCB32FE24}" destId="{7F965E8A-1316-40A5-9903-185CF33BB40D}" srcOrd="0" destOrd="0" presId="urn:microsoft.com/office/officeart/2005/8/layout/hProcess9"/>
    <dgm:cxn modelId="{786303CB-F30D-402A-8EF8-0759CE7066E7}" srcId="{A2AF3ED5-E8B6-4A5A-95F9-96AFCB32FE24}" destId="{30C888F7-44E9-4F9C-9024-DD32D0619080}" srcOrd="0" destOrd="0" parTransId="{29C0E3E6-5005-4C2E-8090-01E7D56D2D13}" sibTransId="{4D403351-875F-4F76-A563-D2E8E878C0C3}"/>
    <dgm:cxn modelId="{934E8E5C-A8BD-438C-B1C4-5D905A6B5FE2}" type="presOf" srcId="{30C888F7-44E9-4F9C-9024-DD32D0619080}" destId="{67D7A2DA-8FD1-446B-86B5-527A33ABE540}" srcOrd="0" destOrd="0" presId="urn:microsoft.com/office/officeart/2005/8/layout/hProcess9"/>
    <dgm:cxn modelId="{C009892C-9CF2-4450-959F-32A9EBA60E90}" type="presParOf" srcId="{7F965E8A-1316-40A5-9903-185CF33BB40D}" destId="{9713605F-8303-49BC-AAEC-10AE37597A5A}" srcOrd="0" destOrd="0" presId="urn:microsoft.com/office/officeart/2005/8/layout/hProcess9"/>
    <dgm:cxn modelId="{2B33F0E1-78E9-4547-B758-1845C7E13F5F}" type="presParOf" srcId="{7F965E8A-1316-40A5-9903-185CF33BB40D}" destId="{3E6AB87B-7546-4089-B9F6-49FC93C5A368}" srcOrd="1" destOrd="0" presId="urn:microsoft.com/office/officeart/2005/8/layout/hProcess9"/>
    <dgm:cxn modelId="{FF1C7022-002B-4891-95D0-06D5983163AB}" type="presParOf" srcId="{3E6AB87B-7546-4089-B9F6-49FC93C5A368}" destId="{67D7A2DA-8FD1-446B-86B5-527A33ABE540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3605F-8303-49BC-AAEC-10AE37597A5A}">
      <dsp:nvSpPr>
        <dsp:cNvPr id="0" name=""/>
        <dsp:cNvSpPr/>
      </dsp:nvSpPr>
      <dsp:spPr>
        <a:xfrm>
          <a:off x="757118" y="0"/>
          <a:ext cx="8580675" cy="581977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7A2DA-8FD1-446B-86B5-527A33ABE540}">
      <dsp:nvSpPr>
        <dsp:cNvPr id="0" name=""/>
        <dsp:cNvSpPr/>
      </dsp:nvSpPr>
      <dsp:spPr>
        <a:xfrm>
          <a:off x="220826" y="1745932"/>
          <a:ext cx="9653259" cy="23279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6500" kern="1200" dirty="0" err="1" smtClean="0"/>
            <a:t>Together</a:t>
          </a:r>
          <a:r>
            <a:rPr lang="de-AT" sz="6500" kern="1200" dirty="0" smtClean="0"/>
            <a:t> </a:t>
          </a:r>
          <a:r>
            <a:rPr lang="de-AT" sz="6500" kern="1200" dirty="0" err="1" smtClean="0"/>
            <a:t>we</a:t>
          </a:r>
          <a:r>
            <a:rPr lang="de-AT" sz="6500" kern="1200" dirty="0" smtClean="0"/>
            <a:t> </a:t>
          </a:r>
          <a:r>
            <a:rPr lang="de-AT" sz="6500" kern="1200" dirty="0" err="1" smtClean="0"/>
            <a:t>are</a:t>
          </a:r>
          <a:r>
            <a:rPr lang="de-AT" sz="6500" kern="1200" dirty="0" smtClean="0"/>
            <a:t> strong!</a:t>
          </a:r>
          <a:endParaRPr lang="de-AT" sz="6500" kern="1200" dirty="0"/>
        </a:p>
      </dsp:txBody>
      <dsp:txXfrm>
        <a:off x="334465" y="1859571"/>
        <a:ext cx="9425981" cy="2100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902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05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930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10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901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8341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7024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027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943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6329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103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109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712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963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655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42C9-4DBF-4854-B0AD-5CEB1B6A1389}" type="datetimeFigureOut">
              <a:rPr lang="de-AT" smtClean="0"/>
              <a:t>03.05.2017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FA4F20-5524-4A96-B2E3-C4A7BED2F3A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61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4227512"/>
          </a:xfrm>
        </p:spPr>
        <p:txBody>
          <a:bodyPr>
            <a:normAutofit/>
          </a:bodyPr>
          <a:lstStyle/>
          <a:p>
            <a:pPr algn="ctr"/>
            <a:r>
              <a:rPr lang="de-AT" dirty="0" smtClean="0"/>
              <a:t>Picture Stories</a:t>
            </a:r>
            <a:br>
              <a:rPr lang="de-AT" dirty="0" smtClean="0"/>
            </a:br>
            <a:r>
              <a:rPr lang="de-AT" sz="3100" dirty="0" err="1" smtClean="0"/>
              <a:t>written</a:t>
            </a:r>
            <a:r>
              <a:rPr lang="de-AT" sz="3100" dirty="0" smtClean="0"/>
              <a:t> </a:t>
            </a:r>
            <a:r>
              <a:rPr lang="de-AT" sz="3100" dirty="0" err="1" smtClean="0"/>
              <a:t>and</a:t>
            </a:r>
            <a:r>
              <a:rPr lang="de-AT" sz="3100" dirty="0" smtClean="0"/>
              <a:t> </a:t>
            </a:r>
            <a:r>
              <a:rPr lang="de-AT" sz="3100" dirty="0" err="1" smtClean="0"/>
              <a:t>drawn</a:t>
            </a:r>
            <a:r>
              <a:rPr lang="de-AT" sz="3100" dirty="0" smtClean="0"/>
              <a:t> </a:t>
            </a:r>
            <a:r>
              <a:rPr lang="de-AT" sz="3100" dirty="0" err="1" smtClean="0"/>
              <a:t>by</a:t>
            </a:r>
            <a:r>
              <a:rPr lang="de-AT" sz="3100" dirty="0" smtClean="0"/>
              <a:t> </a:t>
            </a:r>
            <a:r>
              <a:rPr lang="de-AT" sz="3100" dirty="0" err="1" smtClean="0"/>
              <a:t>pupils</a:t>
            </a:r>
            <a:r>
              <a:rPr lang="de-AT" sz="3100" dirty="0" smtClean="0"/>
              <a:t> </a:t>
            </a:r>
            <a:r>
              <a:rPr lang="de-AT" sz="3100" dirty="0" err="1" smtClean="0"/>
              <a:t>of</a:t>
            </a:r>
            <a:r>
              <a:rPr lang="de-AT" sz="3100" dirty="0" smtClean="0"/>
              <a:t> </a:t>
            </a:r>
            <a:br>
              <a:rPr lang="de-AT" sz="3100" dirty="0" smtClean="0"/>
            </a:br>
            <a:r>
              <a:rPr lang="de-AT" sz="3100" dirty="0" smtClean="0"/>
              <a:t>Austria, </a:t>
            </a:r>
            <a:r>
              <a:rPr lang="de-AT" sz="3100" dirty="0" err="1" smtClean="0"/>
              <a:t>Cyprus</a:t>
            </a:r>
            <a:r>
              <a:rPr lang="de-AT" sz="3100" dirty="0" smtClean="0"/>
              <a:t>, England, </a:t>
            </a:r>
            <a:r>
              <a:rPr lang="de-AT" sz="3100" dirty="0" err="1" smtClean="0"/>
              <a:t>Finland</a:t>
            </a:r>
            <a:r>
              <a:rPr lang="de-AT" sz="3100" dirty="0" smtClean="0"/>
              <a:t> </a:t>
            </a:r>
            <a:r>
              <a:rPr lang="de-AT" sz="3100" dirty="0" err="1" smtClean="0"/>
              <a:t>and</a:t>
            </a:r>
            <a:r>
              <a:rPr lang="de-AT" sz="3100" dirty="0" smtClean="0"/>
              <a:t> Northern Irland</a:t>
            </a:r>
            <a:endParaRPr lang="de-AT" sz="3100" dirty="0"/>
          </a:p>
        </p:txBody>
      </p:sp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30" y="605790"/>
            <a:ext cx="1055370" cy="103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71" y="808038"/>
            <a:ext cx="15621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4294" y="857252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5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920" y="879646"/>
            <a:ext cx="7037175" cy="52778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3972" y="881452"/>
            <a:ext cx="7035112" cy="527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94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0332" y="1087394"/>
            <a:ext cx="6653425" cy="499006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443" y="1089023"/>
            <a:ext cx="6666470" cy="49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6189" y="943747"/>
            <a:ext cx="6858000" cy="5143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0" y="943747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4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nhaltsplatzhalter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0096320"/>
              </p:ext>
            </p:extLst>
          </p:nvPr>
        </p:nvGraphicFramePr>
        <p:xfrm>
          <a:off x="2097088" y="1038225"/>
          <a:ext cx="10094912" cy="581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3237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28" y="424540"/>
            <a:ext cx="5211793" cy="583909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9"/>
            <a:ext cx="7785462" cy="58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60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52"/>
            <a:ext cx="7055692" cy="5630091"/>
          </a:xfrm>
        </p:spPr>
      </p:pic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49" y="509453"/>
            <a:ext cx="5426151" cy="5630090"/>
          </a:xfrm>
        </p:spPr>
      </p:pic>
    </p:spTree>
    <p:extLst>
      <p:ext uri="{BB962C8B-B14F-4D97-AF65-F5344CB8AC3E}">
        <p14:creationId xmlns:p14="http://schemas.microsoft.com/office/powerpoint/2010/main" val="210797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204"/>
            <a:ext cx="6899862" cy="517635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61" y="666205"/>
            <a:ext cx="6899862" cy="5176357"/>
          </a:xfrm>
        </p:spPr>
      </p:pic>
    </p:spTree>
    <p:extLst>
      <p:ext uri="{BB962C8B-B14F-4D97-AF65-F5344CB8AC3E}">
        <p14:creationId xmlns:p14="http://schemas.microsoft.com/office/powerpoint/2010/main" val="1392660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18"/>
            <a:ext cx="6212508" cy="5817438"/>
          </a:xfrm>
        </p:spPr>
      </p:pic>
      <p:sp>
        <p:nvSpPr>
          <p:cNvPr id="18" name="Inhaltsplatzhalter 1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313510"/>
            <a:ext cx="5997920" cy="58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32" y="378820"/>
            <a:ext cx="5812973" cy="63093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820"/>
            <a:ext cx="7903028" cy="63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2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Chapter 1</a:t>
            </a:r>
            <a:br>
              <a:rPr lang="de-AT" dirty="0" smtClean="0"/>
            </a:br>
            <a:r>
              <a:rPr lang="de-AT" dirty="0" smtClean="0"/>
              <a:t>Stories </a:t>
            </a:r>
            <a:r>
              <a:rPr lang="de-AT" dirty="0" err="1" smtClean="0"/>
              <a:t>about</a:t>
            </a:r>
            <a:r>
              <a:rPr lang="de-AT" dirty="0" smtClean="0"/>
              <a:t> </a:t>
            </a:r>
            <a:r>
              <a:rPr lang="de-AT" dirty="0" err="1" smtClean="0"/>
              <a:t>friendship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The </a:t>
            </a:r>
            <a:r>
              <a:rPr lang="de-AT" dirty="0" err="1" smtClean="0"/>
              <a:t>story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Grace</a:t>
            </a:r>
          </a:p>
          <a:p>
            <a:r>
              <a:rPr lang="de-AT" dirty="0" err="1" smtClean="0"/>
              <a:t>Hippy</a:t>
            </a:r>
            <a:r>
              <a:rPr lang="de-AT" dirty="0" smtClean="0"/>
              <a:t> </a:t>
            </a:r>
            <a:r>
              <a:rPr lang="de-AT" dirty="0" err="1"/>
              <a:t>Hen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her </a:t>
            </a:r>
            <a:r>
              <a:rPr lang="de-AT" dirty="0" err="1"/>
              <a:t>farm</a:t>
            </a:r>
            <a:r>
              <a:rPr lang="de-AT" dirty="0"/>
              <a:t> </a:t>
            </a:r>
            <a:r>
              <a:rPr lang="de-AT" dirty="0" err="1"/>
              <a:t>friends</a:t>
            </a:r>
            <a:endParaRPr lang="de-AT" dirty="0"/>
          </a:p>
          <a:p>
            <a:r>
              <a:rPr lang="de-AT" dirty="0" err="1"/>
              <a:t>Together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strong</a:t>
            </a:r>
          </a:p>
          <a:p>
            <a:r>
              <a:rPr lang="de-AT" dirty="0" err="1"/>
              <a:t>Animal</a:t>
            </a:r>
            <a:r>
              <a:rPr lang="de-AT" dirty="0"/>
              <a:t> </a:t>
            </a:r>
            <a:r>
              <a:rPr lang="de-AT" dirty="0" err="1"/>
              <a:t>friends</a:t>
            </a:r>
            <a:endParaRPr lang="de-AT" dirty="0"/>
          </a:p>
          <a:p>
            <a:r>
              <a:rPr lang="de-AT" dirty="0"/>
              <a:t>The power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friendship</a:t>
            </a:r>
            <a:endParaRPr lang="de-AT" dirty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6342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5995" y="-182880"/>
            <a:ext cx="6858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05" y="-182881"/>
            <a:ext cx="6858000" cy="70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"/>
            <a:ext cx="12192000" cy="68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6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38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8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71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7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1369" y="-425632"/>
            <a:ext cx="6858000" cy="77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5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46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34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695" y="935124"/>
            <a:ext cx="6537061" cy="4902796"/>
          </a:xfrm>
        </p:spPr>
      </p:pic>
      <p:sp>
        <p:nvSpPr>
          <p:cNvPr id="2" name="Textfeld 1"/>
          <p:cNvSpPr txBox="1"/>
          <p:nvPr/>
        </p:nvSpPr>
        <p:spPr>
          <a:xfrm>
            <a:off x="6845644" y="1952366"/>
            <a:ext cx="4880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5400" dirty="0" smtClean="0"/>
              <a:t>The </a:t>
            </a:r>
            <a:r>
              <a:rPr lang="de-AT" sz="5400" dirty="0" err="1" smtClean="0"/>
              <a:t>story</a:t>
            </a:r>
            <a:r>
              <a:rPr lang="de-AT" sz="5400" dirty="0" smtClean="0"/>
              <a:t> </a:t>
            </a:r>
            <a:r>
              <a:rPr lang="de-AT" sz="5400" dirty="0" err="1" smtClean="0"/>
              <a:t>of</a:t>
            </a:r>
            <a:r>
              <a:rPr lang="de-AT" sz="5400" dirty="0" smtClean="0"/>
              <a:t> Grace</a:t>
            </a:r>
            <a:endParaRPr lang="de-AT" sz="5400" dirty="0"/>
          </a:p>
        </p:txBody>
      </p:sp>
    </p:spTree>
    <p:extLst>
      <p:ext uri="{BB962C8B-B14F-4D97-AF65-F5344CB8AC3E}">
        <p14:creationId xmlns:p14="http://schemas.microsoft.com/office/powerpoint/2010/main" val="1695061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8545" y="338545"/>
            <a:ext cx="6858000" cy="61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42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-1"/>
            <a:ext cx="685800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7329" y="397328"/>
            <a:ext cx="6858000" cy="60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29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3629" y="0"/>
            <a:ext cx="6858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138" y="574766"/>
            <a:ext cx="6858000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6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8944" y="0"/>
            <a:ext cx="6858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7586" y="488769"/>
            <a:ext cx="6858000" cy="588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3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3891" y="0"/>
            <a:ext cx="6858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64" y="203562"/>
            <a:ext cx="6858000" cy="64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86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-104502"/>
            <a:ext cx="6858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6572" y="222070"/>
            <a:ext cx="6858000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04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54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8248" y="325394"/>
            <a:ext cx="6433751" cy="643375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393"/>
            <a:ext cx="6433751" cy="64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4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9854" y="543197"/>
            <a:ext cx="6714309" cy="591529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1" y="143691"/>
            <a:ext cx="6469381" cy="6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22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2716" y="263435"/>
            <a:ext cx="6858000" cy="63311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76" y="0"/>
            <a:ext cx="6426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76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9205" y="285205"/>
            <a:ext cx="6858000" cy="628758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09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2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3728" y="151312"/>
            <a:ext cx="6858000" cy="63202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7565"/>
            <a:ext cx="6152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3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0591" y="295003"/>
            <a:ext cx="6858000" cy="626799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28" y="0"/>
            <a:ext cx="6322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77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33</Words>
  <Application>Microsoft Office PowerPoint</Application>
  <PresentationFormat>Breitbild</PresentationFormat>
  <Paragraphs>11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Trebuchet MS</vt:lpstr>
      <vt:lpstr>Wingdings 3</vt:lpstr>
      <vt:lpstr>Facette</vt:lpstr>
      <vt:lpstr>Picture Stories written and drawn by pupils of  Austria, Cyprus, England, Finland and Northern Irland</vt:lpstr>
      <vt:lpstr>Chapter 1 Stories about friendship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 Storys written and drawn by pupils of  Austria, Cyprus, England, Finland and Northern Irland</dc:title>
  <dc:creator>gs</dc:creator>
  <cp:lastModifiedBy>gs</cp:lastModifiedBy>
  <cp:revision>13</cp:revision>
  <dcterms:created xsi:type="dcterms:W3CDTF">2017-04-26T10:19:44Z</dcterms:created>
  <dcterms:modified xsi:type="dcterms:W3CDTF">2017-05-03T10:39:21Z</dcterms:modified>
</cp:coreProperties>
</file>