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31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2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197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95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435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46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1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254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4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526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813C-50CF-4BBE-9CE2-3169CDCFEB76}" type="datetimeFigureOut">
              <a:rPr lang="de-AT" smtClean="0"/>
              <a:t>02.02.2017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0F80-6EA4-441F-A8EF-AD52BB7D8D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09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368752" cy="1417712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de-AT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Kleines Ich bin Ich </a:t>
            </a:r>
            <a:br>
              <a:rPr lang="de-AT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de-AT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Little I am </a:t>
            </a:r>
            <a:r>
              <a:rPr lang="de-AT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</a:t>
            </a:r>
            <a:r>
              <a:rPr lang="de-AT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</a:t>
            </a:r>
            <a:endParaRPr lang="de-AT" i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de-AT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Austria</a:t>
            </a:r>
            <a:endParaRPr lang="de-AT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de-AT" dirty="0"/>
          </a:p>
        </p:txBody>
      </p:sp>
      <p:pic>
        <p:nvPicPr>
          <p:cNvPr id="1026" name="Picture 2" descr="J:\Little I am Me Fotos\Ich bin ich\IMG_1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1" y="477233"/>
            <a:ext cx="4999465" cy="37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7" y="4653136"/>
            <a:ext cx="1055370" cy="930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2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The </a:t>
            </a:r>
            <a:r>
              <a:rPr lang="de-AT" sz="2000" dirty="0" err="1" smtClean="0"/>
              <a:t>picture</a:t>
            </a:r>
            <a:r>
              <a:rPr lang="de-AT" sz="2000" dirty="0" smtClean="0"/>
              <a:t> </a:t>
            </a:r>
            <a:r>
              <a:rPr lang="de-AT" sz="2000" dirty="0" err="1" smtClean="0"/>
              <a:t>book</a:t>
            </a:r>
            <a:r>
              <a:rPr lang="de-AT" sz="2000" dirty="0" smtClean="0"/>
              <a:t> was </a:t>
            </a:r>
            <a:r>
              <a:rPr lang="de-AT" sz="2000" dirty="0" err="1" smtClean="0"/>
              <a:t>presented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us</a:t>
            </a:r>
            <a:r>
              <a:rPr lang="de-AT" sz="2000" dirty="0" smtClean="0"/>
              <a:t> and </a:t>
            </a:r>
            <a:r>
              <a:rPr lang="de-AT" sz="2000" dirty="0" err="1" smtClean="0"/>
              <a:t>then</a:t>
            </a:r>
            <a:r>
              <a:rPr lang="de-AT" sz="2000" dirty="0" smtClean="0"/>
              <a:t> </a:t>
            </a:r>
            <a:r>
              <a:rPr lang="de-AT" sz="2000" dirty="0" err="1" smtClean="0"/>
              <a:t>we</a:t>
            </a:r>
            <a:r>
              <a:rPr lang="de-AT" sz="2000" dirty="0" smtClean="0"/>
              <a:t> </a:t>
            </a:r>
            <a:r>
              <a:rPr lang="de-AT" sz="2000" dirty="0" err="1" smtClean="0"/>
              <a:t>did</a:t>
            </a:r>
            <a:r>
              <a:rPr lang="de-AT" sz="2000" dirty="0" smtClean="0"/>
              <a:t> </a:t>
            </a:r>
            <a:r>
              <a:rPr lang="de-AT" sz="2000" dirty="0" err="1" smtClean="0"/>
              <a:t>some</a:t>
            </a:r>
            <a:r>
              <a:rPr lang="de-AT" sz="2000" dirty="0" smtClean="0"/>
              <a:t> </a:t>
            </a:r>
            <a:r>
              <a:rPr lang="de-AT" sz="2000" dirty="0" err="1" smtClean="0"/>
              <a:t>drawings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r>
              <a:rPr lang="de-AT" sz="2000" dirty="0" err="1" smtClean="0"/>
              <a:t>Later</a:t>
            </a:r>
            <a:r>
              <a:rPr lang="de-AT" sz="2000" dirty="0" smtClean="0"/>
              <a:t> </a:t>
            </a:r>
            <a:r>
              <a:rPr lang="de-AT" sz="2000" dirty="0" err="1" smtClean="0"/>
              <a:t>every</a:t>
            </a:r>
            <a:r>
              <a:rPr lang="de-AT" sz="2000" dirty="0" smtClean="0"/>
              <a:t> </a:t>
            </a:r>
            <a:r>
              <a:rPr lang="de-AT" sz="2000" dirty="0" err="1" smtClean="0"/>
              <a:t>pupil</a:t>
            </a:r>
            <a:r>
              <a:rPr lang="de-AT" sz="2000" dirty="0" smtClean="0"/>
              <a:t> </a:t>
            </a:r>
            <a:r>
              <a:rPr lang="de-AT" sz="2000" dirty="0" err="1" smtClean="0"/>
              <a:t>tried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produce</a:t>
            </a:r>
            <a:r>
              <a:rPr lang="de-AT" sz="2000" dirty="0" smtClean="0"/>
              <a:t> in </a:t>
            </a:r>
            <a:r>
              <a:rPr lang="de-AT" sz="2000" dirty="0" err="1" smtClean="0"/>
              <a:t>handicraft</a:t>
            </a:r>
            <a:r>
              <a:rPr lang="de-AT" sz="2000" dirty="0" smtClean="0"/>
              <a:t> a </a:t>
            </a:r>
            <a:r>
              <a:rPr lang="de-AT" sz="2000" dirty="0" err="1" smtClean="0"/>
              <a:t>little</a:t>
            </a:r>
            <a:r>
              <a:rPr lang="de-AT" sz="2000" dirty="0" smtClean="0"/>
              <a:t> </a:t>
            </a:r>
            <a:r>
              <a:rPr lang="de-AT" sz="2000" dirty="0" err="1" smtClean="0"/>
              <a:t>one</a:t>
            </a:r>
            <a:r>
              <a:rPr lang="de-AT" sz="2000" dirty="0" smtClean="0"/>
              <a:t> </a:t>
            </a:r>
            <a:r>
              <a:rPr lang="de-AT" sz="2000" dirty="0" err="1" smtClean="0"/>
              <a:t>himself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pic>
        <p:nvPicPr>
          <p:cNvPr id="4098" name="Picture 2" descr="G:\Little I am Me Fotos\P1030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Little I am Me Fotos\P1030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122" name="Picture 2" descr="I:\DCIM\103_PANA\P1030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DCIM\103_PANA\P1030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 smtClean="0"/>
              <a:t>From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pattern</a:t>
            </a:r>
            <a:r>
              <a:rPr lang="de-AT" sz="2000" dirty="0" smtClean="0"/>
              <a:t>, </a:t>
            </a:r>
            <a:r>
              <a:rPr lang="de-AT" sz="2000" dirty="0" err="1" smtClean="0"/>
              <a:t>using</a:t>
            </a:r>
            <a:r>
              <a:rPr lang="de-AT" sz="2000" dirty="0" smtClean="0"/>
              <a:t> different material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final </a:t>
            </a:r>
            <a:r>
              <a:rPr lang="de-AT" sz="2000" dirty="0" err="1" smtClean="0"/>
              <a:t>needlework</a:t>
            </a:r>
            <a:r>
              <a:rPr lang="de-AT" sz="2000" dirty="0" smtClean="0"/>
              <a:t> </a:t>
            </a:r>
            <a:r>
              <a:rPr lang="de-AT" sz="2000" dirty="0" err="1" smtClean="0"/>
              <a:t>we</a:t>
            </a:r>
            <a:r>
              <a:rPr lang="de-AT" sz="2000" dirty="0" smtClean="0"/>
              <a:t> </a:t>
            </a:r>
            <a:r>
              <a:rPr lang="de-AT" sz="2000" dirty="0" err="1" smtClean="0"/>
              <a:t>were</a:t>
            </a:r>
            <a:r>
              <a:rPr lang="de-AT" sz="2000" dirty="0" smtClean="0"/>
              <a:t> </a:t>
            </a:r>
            <a:r>
              <a:rPr lang="de-AT" sz="2000" dirty="0" err="1" smtClean="0"/>
              <a:t>full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enthusiasm</a:t>
            </a:r>
            <a:r>
              <a:rPr lang="de-AT" sz="2000" dirty="0" smtClean="0"/>
              <a:t>. And </a:t>
            </a:r>
            <a:r>
              <a:rPr lang="de-AT" sz="2000" dirty="0" err="1" smtClean="0"/>
              <a:t>every</a:t>
            </a:r>
            <a:r>
              <a:rPr lang="de-AT" sz="2000" dirty="0" smtClean="0"/>
              <a:t> Little </a:t>
            </a:r>
            <a:r>
              <a:rPr lang="de-AT" sz="2000" dirty="0" err="1" smtClean="0"/>
              <a:t>one</a:t>
            </a:r>
            <a:r>
              <a:rPr lang="de-AT" sz="2000" dirty="0" smtClean="0"/>
              <a:t> was different, like </a:t>
            </a:r>
            <a:r>
              <a:rPr lang="de-AT" sz="2000" dirty="0" err="1" smtClean="0"/>
              <a:t>everybody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us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pic>
        <p:nvPicPr>
          <p:cNvPr id="2050" name="Picture 2" descr="G:\Little I am Me Fotos\Ich bin ich\IMG_1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ittle I am Me Fotos\Ich bin ich\IMG_1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r>
              <a:rPr lang="de-AT" sz="2000" dirty="0" smtClean="0"/>
              <a:t>4th grade  </a:t>
            </a:r>
            <a:endParaRPr lang="de-A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550996" cy="26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Little I am Me Fotos\Ich bin ich\IMG_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3157"/>
            <a:ext cx="3561156" cy="26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Little I am Me Fotos\Ich bin ich\IMG_13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1967"/>
            <a:ext cx="35509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3rd grade</a:t>
            </a:r>
            <a:endParaRPr lang="de-AT" dirty="0"/>
          </a:p>
        </p:txBody>
      </p:sp>
      <p:pic>
        <p:nvPicPr>
          <p:cNvPr id="1027" name="Picture 3" descr="I:\DCIM\103_PANA\P1030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103_PANA\P1030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 descr="C:\Users\Benutzer 1\AppData\Local\Microsoft\Windows\INetCache\Content.Word\20170124_1140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0" y="764704"/>
            <a:ext cx="3386494" cy="252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enutzer 1\AppData\Local\Microsoft\Windows\INetCache\Content.Word\20170124_1139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588173" cy="252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enutzer 1\AppData\Local\Microsoft\Windows\INetCache\Content.Word\20170124_114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0" y="3573016"/>
            <a:ext cx="3484207" cy="234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2nd grade</a:t>
            </a:r>
            <a:endParaRPr lang="de-AT" sz="20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Inhaltsplatzhalter 7" descr="C:\Users\Benutzer 1\AppData\Local\Microsoft\Windows\INetCache\Content.Word\20170124_11385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Larissa</vt:lpstr>
      <vt:lpstr>PowerPoint-Präsentation</vt:lpstr>
      <vt:lpstr>The picture book was presented to us and then we did some drawings. Later every pupil tried to produce in handicraft a little one himself.</vt:lpstr>
      <vt:lpstr>PowerPoint-Präsentation</vt:lpstr>
      <vt:lpstr>From the pattern, using different material to the final needlework we were full of enthusiasm. And every Little one was different, like everybody of us.</vt:lpstr>
      <vt:lpstr>4th grade  </vt:lpstr>
      <vt:lpstr>3rd grade</vt:lpstr>
      <vt:lpstr>PowerPoint-Präsentation</vt:lpstr>
      <vt:lpstr>2nd grade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Kleines Ich bin Ich  Little I am Me</dc:title>
  <dc:creator>direktion</dc:creator>
  <cp:lastModifiedBy>gs</cp:lastModifiedBy>
  <cp:revision>8</cp:revision>
  <dcterms:created xsi:type="dcterms:W3CDTF">2017-01-22T19:57:22Z</dcterms:created>
  <dcterms:modified xsi:type="dcterms:W3CDTF">2017-02-02T06:43:10Z</dcterms:modified>
</cp:coreProperties>
</file>